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7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8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9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7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8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9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30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31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32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33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34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5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6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7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8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  <p:sldMasterId id="2147483689" r:id="rId2"/>
    <p:sldMasterId id="2147483697" r:id="rId3"/>
    <p:sldMasterId id="2147483648" r:id="rId4"/>
  </p:sldMasterIdLst>
  <p:notesMasterIdLst>
    <p:notesMasterId r:id="rId68"/>
  </p:notesMasterIdLst>
  <p:handoutMasterIdLst>
    <p:handoutMasterId r:id="rId69"/>
  </p:handoutMasterIdLst>
  <p:sldIdLst>
    <p:sldId id="283" r:id="rId5"/>
    <p:sldId id="284" r:id="rId6"/>
    <p:sldId id="286" r:id="rId7"/>
    <p:sldId id="280" r:id="rId8"/>
    <p:sldId id="359" r:id="rId9"/>
    <p:sldId id="393" r:id="rId10"/>
    <p:sldId id="372" r:id="rId11"/>
    <p:sldId id="374" r:id="rId12"/>
    <p:sldId id="380" r:id="rId13"/>
    <p:sldId id="375" r:id="rId14"/>
    <p:sldId id="376" r:id="rId15"/>
    <p:sldId id="377" r:id="rId16"/>
    <p:sldId id="378" r:id="rId17"/>
    <p:sldId id="379" r:id="rId18"/>
    <p:sldId id="293" r:id="rId19"/>
    <p:sldId id="319" r:id="rId20"/>
    <p:sldId id="420" r:id="rId21"/>
    <p:sldId id="396" r:id="rId22"/>
    <p:sldId id="397" r:id="rId23"/>
    <p:sldId id="398" r:id="rId24"/>
    <p:sldId id="399" r:id="rId25"/>
    <p:sldId id="400" r:id="rId26"/>
    <p:sldId id="401" r:id="rId27"/>
    <p:sldId id="402" r:id="rId28"/>
    <p:sldId id="403" r:id="rId29"/>
    <p:sldId id="404" r:id="rId30"/>
    <p:sldId id="405" r:id="rId31"/>
    <p:sldId id="406" r:id="rId32"/>
    <p:sldId id="407" r:id="rId33"/>
    <p:sldId id="408" r:id="rId34"/>
    <p:sldId id="409" r:id="rId35"/>
    <p:sldId id="410" r:id="rId36"/>
    <p:sldId id="411" r:id="rId37"/>
    <p:sldId id="412" r:id="rId38"/>
    <p:sldId id="413" r:id="rId39"/>
    <p:sldId id="414" r:id="rId40"/>
    <p:sldId id="415" r:id="rId41"/>
    <p:sldId id="416" r:id="rId42"/>
    <p:sldId id="417" r:id="rId43"/>
    <p:sldId id="418" r:id="rId44"/>
    <p:sldId id="394" r:id="rId45"/>
    <p:sldId id="382" r:id="rId46"/>
    <p:sldId id="381" r:id="rId47"/>
    <p:sldId id="383" r:id="rId48"/>
    <p:sldId id="384" r:id="rId49"/>
    <p:sldId id="385" r:id="rId50"/>
    <p:sldId id="386" r:id="rId51"/>
    <p:sldId id="390" r:id="rId52"/>
    <p:sldId id="387" r:id="rId53"/>
    <p:sldId id="388" r:id="rId54"/>
    <p:sldId id="389" r:id="rId55"/>
    <p:sldId id="391" r:id="rId56"/>
    <p:sldId id="370" r:id="rId57"/>
    <p:sldId id="365" r:id="rId58"/>
    <p:sldId id="297" r:id="rId59"/>
    <p:sldId id="258" r:id="rId60"/>
    <p:sldId id="356" r:id="rId61"/>
    <p:sldId id="301" r:id="rId62"/>
    <p:sldId id="302" r:id="rId63"/>
    <p:sldId id="326" r:id="rId64"/>
    <p:sldId id="300" r:id="rId65"/>
    <p:sldId id="392" r:id="rId66"/>
    <p:sldId id="371" r:id="rId67"/>
  </p:sldIdLst>
  <p:sldSz cx="9144000" cy="5143500" type="screen16x9"/>
  <p:notesSz cx="6645275" cy="9775825"/>
  <p:defaultTextStyle>
    <a:defPPr>
      <a:defRPr lang="en-US"/>
    </a:defPPr>
    <a:lvl1pPr marL="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140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79">
          <p15:clr>
            <a:srgbClr val="A4A3A4"/>
          </p15:clr>
        </p15:guide>
        <p15:guide id="2" pos="209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8172"/>
    <a:srgbClr val="466570"/>
    <a:srgbClr val="2B4754"/>
    <a:srgbClr val="DB360F"/>
    <a:srgbClr val="777777"/>
    <a:srgbClr val="ADA634"/>
    <a:srgbClr val="9F320B"/>
    <a:srgbClr val="FFFFFF"/>
    <a:srgbClr val="825554"/>
    <a:srgbClr val="D8CE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238" autoAdjust="0"/>
    <p:restoredTop sz="85755"/>
  </p:normalViewPr>
  <p:slideViewPr>
    <p:cSldViewPr snapToGrid="0">
      <p:cViewPr varScale="1">
        <p:scale>
          <a:sx n="157" d="100"/>
          <a:sy n="157" d="100"/>
        </p:scale>
        <p:origin x="184" y="376"/>
      </p:cViewPr>
      <p:guideLst>
        <p:guide orient="horz" pos="1620"/>
        <p:guide pos="288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-3750" y="-108"/>
      </p:cViewPr>
      <p:guideLst>
        <p:guide orient="horz" pos="3079"/>
        <p:guide pos="209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63" Type="http://schemas.openxmlformats.org/officeDocument/2006/relationships/slide" Target="slides/slide59.xml"/><Relationship Id="rId6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9" Type="http://schemas.openxmlformats.org/officeDocument/2006/relationships/slide" Target="slides/slide1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9" Type="http://schemas.openxmlformats.org/officeDocument/2006/relationships/slide" Target="slides/slide35.xml"/><Relationship Id="rId34" Type="http://schemas.openxmlformats.org/officeDocument/2006/relationships/slide" Target="slides/slide30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71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8.png"/><Relationship Id="rId4" Type="http://schemas.openxmlformats.org/officeDocument/2006/relationships/image" Target="../media/image14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2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0531D1-6577-5345-B2CC-E71A2DD79B89}" type="doc">
      <dgm:prSet loTypeId="urn:microsoft.com/office/officeart/2009/layout/CirclePicture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630D03-AA41-014D-B13C-FA129C16AF03}">
      <dgm:prSet phldrT="[Text]"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000" b="1" dirty="0"/>
            <a:t>United Nations Convention against Corruption </a:t>
          </a:r>
          <a:br>
            <a:rPr lang="en-GB" sz="1000" b="1" dirty="0"/>
          </a:br>
          <a:r>
            <a:rPr lang="en-GB" sz="1000" b="1" dirty="0"/>
            <a:t>(UNCAC)</a:t>
          </a:r>
          <a:r>
            <a:rPr lang="en-GB" sz="1000" dirty="0"/>
            <a:t> – Chapter V on Asset Recovery</a:t>
          </a:r>
          <a:br>
            <a:rPr lang="en-GB" sz="1000" dirty="0"/>
          </a:br>
          <a:r>
            <a:rPr lang="en-GB" sz="1000" i="1" dirty="0"/>
            <a:t>(Articles 31, 54, 55, 57)</a:t>
          </a:r>
          <a:endParaRPr lang="en-US" sz="1000" dirty="0"/>
        </a:p>
      </dgm:t>
    </dgm:pt>
    <dgm:pt modelId="{1DE55BFE-1999-CE4A-A2C0-EBCBCE8A4EA8}" type="parTrans" cxnId="{36372208-DF20-F348-9829-E08E75DF4DBC}">
      <dgm:prSet/>
      <dgm:spPr/>
      <dgm:t>
        <a:bodyPr/>
        <a:lstStyle/>
        <a:p>
          <a:endParaRPr lang="en-US"/>
        </a:p>
      </dgm:t>
    </dgm:pt>
    <dgm:pt modelId="{9924F139-42F6-E24F-B1E5-D6422AE400D3}" type="sibTrans" cxnId="{36372208-DF20-F348-9829-E08E75DF4DBC}">
      <dgm:prSet/>
      <dgm:spPr/>
      <dgm:t>
        <a:bodyPr/>
        <a:lstStyle/>
        <a:p>
          <a:endParaRPr lang="en-US"/>
        </a:p>
      </dgm:t>
    </dgm:pt>
    <dgm:pt modelId="{49EE311E-E195-C44F-B86F-D4AA1B6F1A56}">
      <dgm:prSet phldrT="[Text]"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000" b="1" dirty="0"/>
            <a:t>United Nations Convention against Transnational Organized Crime (UNTOC)</a:t>
          </a:r>
          <a:br>
            <a:rPr lang="en-GB" sz="1000" dirty="0"/>
          </a:br>
          <a:r>
            <a:rPr lang="en-GB" sz="1000" i="1" dirty="0"/>
            <a:t>(Articles 12, 13, 14)</a:t>
          </a:r>
          <a:endParaRPr lang="en-US" sz="1000" dirty="0"/>
        </a:p>
      </dgm:t>
    </dgm:pt>
    <dgm:pt modelId="{2A79E5C4-95A5-3A4C-8052-381F337C2E06}" type="parTrans" cxnId="{28A4BD2C-8CF0-6741-933E-340BB8B815D3}">
      <dgm:prSet/>
      <dgm:spPr/>
      <dgm:t>
        <a:bodyPr/>
        <a:lstStyle/>
        <a:p>
          <a:endParaRPr lang="en-US"/>
        </a:p>
      </dgm:t>
    </dgm:pt>
    <dgm:pt modelId="{3280D339-B7A6-934A-B719-3B2F9F8505C5}" type="sibTrans" cxnId="{28A4BD2C-8CF0-6741-933E-340BB8B815D3}">
      <dgm:prSet/>
      <dgm:spPr/>
      <dgm:t>
        <a:bodyPr/>
        <a:lstStyle/>
        <a:p>
          <a:endParaRPr lang="en-US"/>
        </a:p>
      </dgm:t>
    </dgm:pt>
    <dgm:pt modelId="{2212911F-99C2-2E41-9D75-C3E6E2112FFF}">
      <dgm:prSet phldrT="[Text]"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000" b="1" dirty="0"/>
            <a:t>United Nations Convention on Combating Cybercrime </a:t>
          </a:r>
          <a:br>
            <a:rPr lang="en-GB" sz="1000" b="1" dirty="0"/>
          </a:br>
          <a:r>
            <a:rPr lang="en-GB" sz="1000" b="1" dirty="0"/>
            <a:t>(UNCC)</a:t>
          </a:r>
          <a:br>
            <a:rPr lang="en-GB" sz="1000" dirty="0"/>
          </a:br>
          <a:r>
            <a:rPr lang="en-GB" sz="1000" i="1" dirty="0"/>
            <a:t>(Articles 40, 41, 42, 43)</a:t>
          </a:r>
          <a:endParaRPr lang="en-US" sz="1000" dirty="0"/>
        </a:p>
      </dgm:t>
    </dgm:pt>
    <dgm:pt modelId="{00748E8F-0E82-CD42-B8CD-C816C81A14C7}" type="parTrans" cxnId="{C4F6E8B1-2813-884C-8040-0C06970495F6}">
      <dgm:prSet/>
      <dgm:spPr/>
      <dgm:t>
        <a:bodyPr/>
        <a:lstStyle/>
        <a:p>
          <a:endParaRPr lang="en-US"/>
        </a:p>
      </dgm:t>
    </dgm:pt>
    <dgm:pt modelId="{3EF2DE48-B315-5849-8ED2-46351A209AC7}" type="sibTrans" cxnId="{C4F6E8B1-2813-884C-8040-0C06970495F6}">
      <dgm:prSet/>
      <dgm:spPr/>
      <dgm:t>
        <a:bodyPr/>
        <a:lstStyle/>
        <a:p>
          <a:endParaRPr lang="en-US"/>
        </a:p>
      </dgm:t>
    </dgm:pt>
    <dgm:pt modelId="{EFC10E8E-744F-B942-9A0E-13591994FFB6}">
      <dgm:prSet phldrT="[Text]"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000" b="1" dirty="0"/>
            <a:t>Financial Action Task Force Recommendations</a:t>
          </a:r>
          <a:br>
            <a:rPr lang="en-GB" sz="1000" b="1" dirty="0"/>
          </a:br>
          <a:r>
            <a:rPr lang="en-GB" sz="1000" b="1" dirty="0"/>
            <a:t>(FATF) </a:t>
          </a:r>
          <a:r>
            <a:rPr lang="en-GB" sz="1000" dirty="0"/>
            <a:t>–</a:t>
          </a:r>
          <a:r>
            <a:rPr lang="en-GB" sz="1000" b="1" dirty="0"/>
            <a:t> C</a:t>
          </a:r>
          <a:r>
            <a:rPr lang="en-GB" sz="1000" dirty="0"/>
            <a:t>onfiscation and Provisional Measures</a:t>
          </a:r>
          <a:br>
            <a:rPr lang="en-GB" sz="1000" dirty="0"/>
          </a:br>
          <a:r>
            <a:rPr lang="en-GB" sz="1000" i="1" dirty="0"/>
            <a:t>(Recommendations 3, 4, 30, 31, 32, 37, 38)</a:t>
          </a:r>
          <a:endParaRPr lang="en-US" sz="1000" dirty="0"/>
        </a:p>
      </dgm:t>
    </dgm:pt>
    <dgm:pt modelId="{9D01F99C-0AA2-764F-A9FF-B54C00D8333B}" type="parTrans" cxnId="{083AB545-88AF-7946-9BA2-B8FD9D7C62D2}">
      <dgm:prSet/>
      <dgm:spPr/>
      <dgm:t>
        <a:bodyPr/>
        <a:lstStyle/>
        <a:p>
          <a:endParaRPr lang="en-US"/>
        </a:p>
      </dgm:t>
    </dgm:pt>
    <dgm:pt modelId="{ECFA6615-979C-9647-B23A-BC0CC72589C7}" type="sibTrans" cxnId="{083AB545-88AF-7946-9BA2-B8FD9D7C62D2}">
      <dgm:prSet/>
      <dgm:spPr/>
      <dgm:t>
        <a:bodyPr/>
        <a:lstStyle/>
        <a:p>
          <a:endParaRPr lang="en-US"/>
        </a:p>
      </dgm:t>
    </dgm:pt>
    <dgm:pt modelId="{3124D3D9-36F7-144E-BC4E-5F74EAE690CC}" type="pres">
      <dgm:prSet presAssocID="{A40531D1-6577-5345-B2CC-E71A2DD79B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B58E2A-DA86-CF47-A3DA-13AD89ACAD6B}" type="pres">
      <dgm:prSet presAssocID="{BE630D03-AA41-014D-B13C-FA129C16AF03}" presName="hierRoot1" presStyleCnt="0"/>
      <dgm:spPr/>
    </dgm:pt>
    <dgm:pt modelId="{8383AFA8-2B56-9043-850D-75626005EF09}" type="pres">
      <dgm:prSet presAssocID="{BE630D03-AA41-014D-B13C-FA129C16AF03}" presName="composite" presStyleCnt="0"/>
      <dgm:spPr/>
    </dgm:pt>
    <dgm:pt modelId="{BBE54997-823E-3B4B-98BD-9589390C4FC8}" type="pres">
      <dgm:prSet presAssocID="{BE630D03-AA41-014D-B13C-FA129C16AF03}" presName="image" presStyleLbl="node0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0C392E9D-98BE-E144-8323-4A888B002D25}" type="pres">
      <dgm:prSet presAssocID="{BE630D03-AA41-014D-B13C-FA129C16AF03}" presName="text" presStyleLbl="revTx" presStyleIdx="0" presStyleCnt="4">
        <dgm:presLayoutVars>
          <dgm:chPref val="3"/>
        </dgm:presLayoutVars>
      </dgm:prSet>
      <dgm:spPr/>
    </dgm:pt>
    <dgm:pt modelId="{D29AA645-CFF1-1447-B0AF-F738652B661B}" type="pres">
      <dgm:prSet presAssocID="{BE630D03-AA41-014D-B13C-FA129C16AF03}" presName="hierChild2" presStyleCnt="0"/>
      <dgm:spPr/>
    </dgm:pt>
    <dgm:pt modelId="{D1BBC372-B982-0B4F-85DD-C4C2E77CF316}" type="pres">
      <dgm:prSet presAssocID="{49EE311E-E195-C44F-B86F-D4AA1B6F1A56}" presName="hierRoot1" presStyleCnt="0"/>
      <dgm:spPr/>
    </dgm:pt>
    <dgm:pt modelId="{044D499B-BCC1-5843-8AA0-199B8444656E}" type="pres">
      <dgm:prSet presAssocID="{49EE311E-E195-C44F-B86F-D4AA1B6F1A56}" presName="composite" presStyleCnt="0"/>
      <dgm:spPr/>
    </dgm:pt>
    <dgm:pt modelId="{ACE17F25-F549-E849-AE08-F90431E718BC}" type="pres">
      <dgm:prSet presAssocID="{49EE311E-E195-C44F-B86F-D4AA1B6F1A56}" presName="image" presStyleLbl="node0" presStyleIdx="1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7C525022-67DB-D843-BBAF-339B6EC9E5AA}" type="pres">
      <dgm:prSet presAssocID="{49EE311E-E195-C44F-B86F-D4AA1B6F1A56}" presName="text" presStyleLbl="revTx" presStyleIdx="1" presStyleCnt="4">
        <dgm:presLayoutVars>
          <dgm:chPref val="3"/>
        </dgm:presLayoutVars>
      </dgm:prSet>
      <dgm:spPr/>
    </dgm:pt>
    <dgm:pt modelId="{A3B684F2-49C7-A24B-AE4B-46C4518DE8C2}" type="pres">
      <dgm:prSet presAssocID="{49EE311E-E195-C44F-B86F-D4AA1B6F1A56}" presName="hierChild2" presStyleCnt="0"/>
      <dgm:spPr/>
    </dgm:pt>
    <dgm:pt modelId="{DA0CCC82-F2D3-5044-A9D6-4A8436630FA8}" type="pres">
      <dgm:prSet presAssocID="{2212911F-99C2-2E41-9D75-C3E6E2112FFF}" presName="hierRoot1" presStyleCnt="0"/>
      <dgm:spPr/>
    </dgm:pt>
    <dgm:pt modelId="{C6CA299D-F217-AD44-A906-35243A476B42}" type="pres">
      <dgm:prSet presAssocID="{2212911F-99C2-2E41-9D75-C3E6E2112FFF}" presName="composite" presStyleCnt="0"/>
      <dgm:spPr/>
    </dgm:pt>
    <dgm:pt modelId="{FA1BD110-C9F5-CD4F-A87D-D5AA43EB1E18}" type="pres">
      <dgm:prSet presAssocID="{2212911F-99C2-2E41-9D75-C3E6E2112FFF}" presName="image" presStyleLbl="node0" presStyleIdx="2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</dgm:pt>
    <dgm:pt modelId="{B2379291-3E4E-1143-A5D1-9D6C9BF8FC43}" type="pres">
      <dgm:prSet presAssocID="{2212911F-99C2-2E41-9D75-C3E6E2112FFF}" presName="text" presStyleLbl="revTx" presStyleIdx="2" presStyleCnt="4">
        <dgm:presLayoutVars>
          <dgm:chPref val="3"/>
        </dgm:presLayoutVars>
      </dgm:prSet>
      <dgm:spPr/>
    </dgm:pt>
    <dgm:pt modelId="{94F0F5E2-279C-CF4D-A953-4E5DC27E9E3B}" type="pres">
      <dgm:prSet presAssocID="{2212911F-99C2-2E41-9D75-C3E6E2112FFF}" presName="hierChild2" presStyleCnt="0"/>
      <dgm:spPr/>
    </dgm:pt>
    <dgm:pt modelId="{D5B056EE-4EA3-074F-AB43-69139852F5A8}" type="pres">
      <dgm:prSet presAssocID="{EFC10E8E-744F-B942-9A0E-13591994FFB6}" presName="hierRoot1" presStyleCnt="0"/>
      <dgm:spPr/>
    </dgm:pt>
    <dgm:pt modelId="{8B2CBC13-C13B-F244-A620-E3DD1F7EFDE4}" type="pres">
      <dgm:prSet presAssocID="{EFC10E8E-744F-B942-9A0E-13591994FFB6}" presName="composite" presStyleCnt="0"/>
      <dgm:spPr/>
    </dgm:pt>
    <dgm:pt modelId="{954CA367-F25F-2C43-808C-E4603897BC02}" type="pres">
      <dgm:prSet presAssocID="{EFC10E8E-744F-B942-9A0E-13591994FFB6}" presName="image" presStyleLbl="node0" presStyleIdx="3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E9A8D83-A2B9-5B47-8874-1DB50CD951E5}" type="pres">
      <dgm:prSet presAssocID="{EFC10E8E-744F-B942-9A0E-13591994FFB6}" presName="text" presStyleLbl="revTx" presStyleIdx="3" presStyleCnt="4">
        <dgm:presLayoutVars>
          <dgm:chPref val="3"/>
        </dgm:presLayoutVars>
      </dgm:prSet>
      <dgm:spPr/>
    </dgm:pt>
    <dgm:pt modelId="{1A1B0A9E-8045-C94C-8383-3354F557ADB8}" type="pres">
      <dgm:prSet presAssocID="{EFC10E8E-744F-B942-9A0E-13591994FFB6}" presName="hierChild2" presStyleCnt="0"/>
      <dgm:spPr/>
    </dgm:pt>
  </dgm:ptLst>
  <dgm:cxnLst>
    <dgm:cxn modelId="{36372208-DF20-F348-9829-E08E75DF4DBC}" srcId="{A40531D1-6577-5345-B2CC-E71A2DD79B89}" destId="{BE630D03-AA41-014D-B13C-FA129C16AF03}" srcOrd="0" destOrd="0" parTransId="{1DE55BFE-1999-CE4A-A2C0-EBCBCE8A4EA8}" sibTransId="{9924F139-42F6-E24F-B1E5-D6422AE400D3}"/>
    <dgm:cxn modelId="{28A4BD2C-8CF0-6741-933E-340BB8B815D3}" srcId="{A40531D1-6577-5345-B2CC-E71A2DD79B89}" destId="{49EE311E-E195-C44F-B86F-D4AA1B6F1A56}" srcOrd="1" destOrd="0" parTransId="{2A79E5C4-95A5-3A4C-8052-381F337C2E06}" sibTransId="{3280D339-B7A6-934A-B719-3B2F9F8505C5}"/>
    <dgm:cxn modelId="{083AB545-88AF-7946-9BA2-B8FD9D7C62D2}" srcId="{A40531D1-6577-5345-B2CC-E71A2DD79B89}" destId="{EFC10E8E-744F-B942-9A0E-13591994FFB6}" srcOrd="3" destOrd="0" parTransId="{9D01F99C-0AA2-764F-A9FF-B54C00D8333B}" sibTransId="{ECFA6615-979C-9647-B23A-BC0CC72589C7}"/>
    <dgm:cxn modelId="{49D74290-503C-794C-9217-84B7F400AC9E}" type="presOf" srcId="{BE630D03-AA41-014D-B13C-FA129C16AF03}" destId="{0C392E9D-98BE-E144-8323-4A888B002D25}" srcOrd="0" destOrd="0" presId="urn:microsoft.com/office/officeart/2009/layout/CirclePictureHierarchy"/>
    <dgm:cxn modelId="{A902DD90-4D32-EB4B-A26E-505E20ADDE02}" type="presOf" srcId="{2212911F-99C2-2E41-9D75-C3E6E2112FFF}" destId="{B2379291-3E4E-1143-A5D1-9D6C9BF8FC43}" srcOrd="0" destOrd="0" presId="urn:microsoft.com/office/officeart/2009/layout/CirclePictureHierarchy"/>
    <dgm:cxn modelId="{3FE967AF-DFEA-4F4E-AE3A-C23B2168C334}" type="presOf" srcId="{EFC10E8E-744F-B942-9A0E-13591994FFB6}" destId="{7E9A8D83-A2B9-5B47-8874-1DB50CD951E5}" srcOrd="0" destOrd="0" presId="urn:microsoft.com/office/officeart/2009/layout/CirclePictureHierarchy"/>
    <dgm:cxn modelId="{C4F6E8B1-2813-884C-8040-0C06970495F6}" srcId="{A40531D1-6577-5345-B2CC-E71A2DD79B89}" destId="{2212911F-99C2-2E41-9D75-C3E6E2112FFF}" srcOrd="2" destOrd="0" parTransId="{00748E8F-0E82-CD42-B8CD-C816C81A14C7}" sibTransId="{3EF2DE48-B315-5849-8ED2-46351A209AC7}"/>
    <dgm:cxn modelId="{E9295AC6-8197-AB44-A098-55ACDCAF76F0}" type="presOf" srcId="{49EE311E-E195-C44F-B86F-D4AA1B6F1A56}" destId="{7C525022-67DB-D843-BBAF-339B6EC9E5AA}" srcOrd="0" destOrd="0" presId="urn:microsoft.com/office/officeart/2009/layout/CirclePictureHierarchy"/>
    <dgm:cxn modelId="{7AF974E5-E940-7E4F-8BD3-69F3BF2A5903}" type="presOf" srcId="{A40531D1-6577-5345-B2CC-E71A2DD79B89}" destId="{3124D3D9-36F7-144E-BC4E-5F74EAE690CC}" srcOrd="0" destOrd="0" presId="urn:microsoft.com/office/officeart/2009/layout/CirclePictureHierarchy"/>
    <dgm:cxn modelId="{E4BC2AC1-9C6E-7C45-975E-4C16D4BC36F1}" type="presParOf" srcId="{3124D3D9-36F7-144E-BC4E-5F74EAE690CC}" destId="{22B58E2A-DA86-CF47-A3DA-13AD89ACAD6B}" srcOrd="0" destOrd="0" presId="urn:microsoft.com/office/officeart/2009/layout/CirclePictureHierarchy"/>
    <dgm:cxn modelId="{134C1081-BAA0-B247-929B-F6912B00E9CC}" type="presParOf" srcId="{22B58E2A-DA86-CF47-A3DA-13AD89ACAD6B}" destId="{8383AFA8-2B56-9043-850D-75626005EF09}" srcOrd="0" destOrd="0" presId="urn:microsoft.com/office/officeart/2009/layout/CirclePictureHierarchy"/>
    <dgm:cxn modelId="{2D1934E6-89C6-6944-B110-32CD4D8576DC}" type="presParOf" srcId="{8383AFA8-2B56-9043-850D-75626005EF09}" destId="{BBE54997-823E-3B4B-98BD-9589390C4FC8}" srcOrd="0" destOrd="0" presId="urn:microsoft.com/office/officeart/2009/layout/CirclePictureHierarchy"/>
    <dgm:cxn modelId="{B6135DE0-E1F5-0E42-ADB6-01E0026B7493}" type="presParOf" srcId="{8383AFA8-2B56-9043-850D-75626005EF09}" destId="{0C392E9D-98BE-E144-8323-4A888B002D25}" srcOrd="1" destOrd="0" presId="urn:microsoft.com/office/officeart/2009/layout/CirclePictureHierarchy"/>
    <dgm:cxn modelId="{9A1BC170-BC64-5F4F-B83B-2626452CC6FE}" type="presParOf" srcId="{22B58E2A-DA86-CF47-A3DA-13AD89ACAD6B}" destId="{D29AA645-CFF1-1447-B0AF-F738652B661B}" srcOrd="1" destOrd="0" presId="urn:microsoft.com/office/officeart/2009/layout/CirclePictureHierarchy"/>
    <dgm:cxn modelId="{7D77E482-073F-B34D-B03E-5953926DA4C2}" type="presParOf" srcId="{3124D3D9-36F7-144E-BC4E-5F74EAE690CC}" destId="{D1BBC372-B982-0B4F-85DD-C4C2E77CF316}" srcOrd="1" destOrd="0" presId="urn:microsoft.com/office/officeart/2009/layout/CirclePictureHierarchy"/>
    <dgm:cxn modelId="{CDABCAE1-49B5-D54C-892F-72CBF591AFA2}" type="presParOf" srcId="{D1BBC372-B982-0B4F-85DD-C4C2E77CF316}" destId="{044D499B-BCC1-5843-8AA0-199B8444656E}" srcOrd="0" destOrd="0" presId="urn:microsoft.com/office/officeart/2009/layout/CirclePictureHierarchy"/>
    <dgm:cxn modelId="{8F1739DB-1919-E34F-BDA5-EEBE0FCB2788}" type="presParOf" srcId="{044D499B-BCC1-5843-8AA0-199B8444656E}" destId="{ACE17F25-F549-E849-AE08-F90431E718BC}" srcOrd="0" destOrd="0" presId="urn:microsoft.com/office/officeart/2009/layout/CirclePictureHierarchy"/>
    <dgm:cxn modelId="{1D58D604-DBF0-8046-AA68-D05414C9A12D}" type="presParOf" srcId="{044D499B-BCC1-5843-8AA0-199B8444656E}" destId="{7C525022-67DB-D843-BBAF-339B6EC9E5AA}" srcOrd="1" destOrd="0" presId="urn:microsoft.com/office/officeart/2009/layout/CirclePictureHierarchy"/>
    <dgm:cxn modelId="{2B191154-88D2-674F-A9A9-559C206977B0}" type="presParOf" srcId="{D1BBC372-B982-0B4F-85DD-C4C2E77CF316}" destId="{A3B684F2-49C7-A24B-AE4B-46C4518DE8C2}" srcOrd="1" destOrd="0" presId="urn:microsoft.com/office/officeart/2009/layout/CirclePictureHierarchy"/>
    <dgm:cxn modelId="{711E9CE1-B381-D34F-9943-BF690FC4697C}" type="presParOf" srcId="{3124D3D9-36F7-144E-BC4E-5F74EAE690CC}" destId="{DA0CCC82-F2D3-5044-A9D6-4A8436630FA8}" srcOrd="2" destOrd="0" presId="urn:microsoft.com/office/officeart/2009/layout/CirclePictureHierarchy"/>
    <dgm:cxn modelId="{1A5DDFB7-F807-1549-B245-A2E26480E1B4}" type="presParOf" srcId="{DA0CCC82-F2D3-5044-A9D6-4A8436630FA8}" destId="{C6CA299D-F217-AD44-A906-35243A476B42}" srcOrd="0" destOrd="0" presId="urn:microsoft.com/office/officeart/2009/layout/CirclePictureHierarchy"/>
    <dgm:cxn modelId="{ECF4B61E-39F9-7742-8928-01C34798117F}" type="presParOf" srcId="{C6CA299D-F217-AD44-A906-35243A476B42}" destId="{FA1BD110-C9F5-CD4F-A87D-D5AA43EB1E18}" srcOrd="0" destOrd="0" presId="urn:microsoft.com/office/officeart/2009/layout/CirclePictureHierarchy"/>
    <dgm:cxn modelId="{433F3A54-48E1-1C46-883A-72BA73300DA5}" type="presParOf" srcId="{C6CA299D-F217-AD44-A906-35243A476B42}" destId="{B2379291-3E4E-1143-A5D1-9D6C9BF8FC43}" srcOrd="1" destOrd="0" presId="urn:microsoft.com/office/officeart/2009/layout/CirclePictureHierarchy"/>
    <dgm:cxn modelId="{54AFA53F-6273-6E49-9DC4-34C0E3D8D4FD}" type="presParOf" srcId="{DA0CCC82-F2D3-5044-A9D6-4A8436630FA8}" destId="{94F0F5E2-279C-CF4D-A953-4E5DC27E9E3B}" srcOrd="1" destOrd="0" presId="urn:microsoft.com/office/officeart/2009/layout/CirclePictureHierarchy"/>
    <dgm:cxn modelId="{CFA537C6-A942-124C-B246-38B018A88542}" type="presParOf" srcId="{3124D3D9-36F7-144E-BC4E-5F74EAE690CC}" destId="{D5B056EE-4EA3-074F-AB43-69139852F5A8}" srcOrd="3" destOrd="0" presId="urn:microsoft.com/office/officeart/2009/layout/CirclePictureHierarchy"/>
    <dgm:cxn modelId="{842FBA05-3E04-AB40-BE58-DF7D1929C932}" type="presParOf" srcId="{D5B056EE-4EA3-074F-AB43-69139852F5A8}" destId="{8B2CBC13-C13B-F244-A620-E3DD1F7EFDE4}" srcOrd="0" destOrd="0" presId="urn:microsoft.com/office/officeart/2009/layout/CirclePictureHierarchy"/>
    <dgm:cxn modelId="{91D36E29-52D7-F840-977B-AD4D0636A9BA}" type="presParOf" srcId="{8B2CBC13-C13B-F244-A620-E3DD1F7EFDE4}" destId="{954CA367-F25F-2C43-808C-E4603897BC02}" srcOrd="0" destOrd="0" presId="urn:microsoft.com/office/officeart/2009/layout/CirclePictureHierarchy"/>
    <dgm:cxn modelId="{8CDCBFB3-D5FA-2949-8418-CD63056F0719}" type="presParOf" srcId="{8B2CBC13-C13B-F244-A620-E3DD1F7EFDE4}" destId="{7E9A8D83-A2B9-5B47-8874-1DB50CD951E5}" srcOrd="1" destOrd="0" presId="urn:microsoft.com/office/officeart/2009/layout/CirclePictureHierarchy"/>
    <dgm:cxn modelId="{4A9F7FA6-54D2-334C-847D-BBDA6705ED2A}" type="presParOf" srcId="{D5B056EE-4EA3-074F-AB43-69139852F5A8}" destId="{1A1B0A9E-8045-C94C-8383-3354F557ADB8}" srcOrd="1" destOrd="0" presId="urn:microsoft.com/office/officeart/2009/layout/CirclePicture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C04F6EE-AC48-234E-8AAC-5FDD82E4D2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02F8571-657B-4240-8BD1-BC42AB539C3D}">
      <dgm:prSet custT="1"/>
      <dgm:spPr/>
      <dgm:t>
        <a:bodyPr/>
        <a:lstStyle/>
        <a:p>
          <a:r>
            <a:rPr lang="en-GB" sz="2000" b="1" dirty="0"/>
            <a:t>Courts evaluating digital evidence should consider:</a:t>
          </a:r>
          <a:endParaRPr lang="en-US" sz="2000" b="1" dirty="0"/>
        </a:p>
      </dgm:t>
    </dgm:pt>
    <dgm:pt modelId="{D51066B8-15F9-EF4E-B827-A28BB3DEC214}" type="parTrans" cxnId="{79AB8FC7-BC81-E448-91C8-7922C735D7C4}">
      <dgm:prSet/>
      <dgm:spPr/>
      <dgm:t>
        <a:bodyPr/>
        <a:lstStyle/>
        <a:p>
          <a:endParaRPr lang="en-US"/>
        </a:p>
      </dgm:t>
    </dgm:pt>
    <dgm:pt modelId="{2288AA8C-D7C2-7449-851F-5D9E5F82AC19}" type="sibTrans" cxnId="{79AB8FC7-BC81-E448-91C8-7922C735D7C4}">
      <dgm:prSet/>
      <dgm:spPr/>
      <dgm:t>
        <a:bodyPr/>
        <a:lstStyle/>
        <a:p>
          <a:endParaRPr lang="en-US"/>
        </a:p>
      </dgm:t>
    </dgm:pt>
    <dgm:pt modelId="{AD08EE15-6B56-B346-A7C0-93F2B47653B9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b="1" dirty="0"/>
            <a:t>Authenticity</a:t>
          </a:r>
          <a:endParaRPr lang="en-US" dirty="0"/>
        </a:p>
      </dgm:t>
    </dgm:pt>
    <dgm:pt modelId="{6EA7BE77-D713-3D4A-881C-F3808AA97F7E}" type="parTrans" cxnId="{FD14A88F-2684-C440-AB4E-82AE4E5C1929}">
      <dgm:prSet/>
      <dgm:spPr/>
      <dgm:t>
        <a:bodyPr/>
        <a:lstStyle/>
        <a:p>
          <a:endParaRPr lang="en-US"/>
        </a:p>
      </dgm:t>
    </dgm:pt>
    <dgm:pt modelId="{EF197053-766A-C64D-B326-3FAFBA38E7FC}" type="sibTrans" cxnId="{FD14A88F-2684-C440-AB4E-82AE4E5C1929}">
      <dgm:prSet/>
      <dgm:spPr/>
      <dgm:t>
        <a:bodyPr/>
        <a:lstStyle/>
        <a:p>
          <a:endParaRPr lang="en-US"/>
        </a:p>
      </dgm:t>
    </dgm:pt>
    <dgm:pt modelId="{6FDF9598-CF20-DD46-911F-481EC52910C1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b="1"/>
            <a:t>Integrity</a:t>
          </a:r>
          <a:endParaRPr lang="en-US"/>
        </a:p>
      </dgm:t>
    </dgm:pt>
    <dgm:pt modelId="{68D98D23-58C5-164C-8A8F-4EDCEAD3678D}" type="parTrans" cxnId="{3724F1D1-C0E5-AD4D-8F61-506471B90DE8}">
      <dgm:prSet/>
      <dgm:spPr/>
      <dgm:t>
        <a:bodyPr/>
        <a:lstStyle/>
        <a:p>
          <a:endParaRPr lang="en-US"/>
        </a:p>
      </dgm:t>
    </dgm:pt>
    <dgm:pt modelId="{904D2C03-336A-5946-8C92-A6CE1035C85E}" type="sibTrans" cxnId="{3724F1D1-C0E5-AD4D-8F61-506471B90DE8}">
      <dgm:prSet/>
      <dgm:spPr/>
      <dgm:t>
        <a:bodyPr/>
        <a:lstStyle/>
        <a:p>
          <a:endParaRPr lang="en-US"/>
        </a:p>
      </dgm:t>
    </dgm:pt>
    <dgm:pt modelId="{A6765FBD-E607-1E47-967B-B2809F93A296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b="1" dirty="0"/>
            <a:t>Chain of custody</a:t>
          </a:r>
          <a:endParaRPr lang="en-US" dirty="0"/>
        </a:p>
      </dgm:t>
    </dgm:pt>
    <dgm:pt modelId="{124CEF5E-4FF9-B847-813B-464D98E6FBD5}" type="parTrans" cxnId="{6EDAE8A8-2269-E945-9096-21A165110891}">
      <dgm:prSet/>
      <dgm:spPr/>
      <dgm:t>
        <a:bodyPr/>
        <a:lstStyle/>
        <a:p>
          <a:endParaRPr lang="en-US"/>
        </a:p>
      </dgm:t>
    </dgm:pt>
    <dgm:pt modelId="{8AD7EE89-77FD-0844-9931-C416ACB8902F}" type="sibTrans" cxnId="{6EDAE8A8-2269-E945-9096-21A165110891}">
      <dgm:prSet/>
      <dgm:spPr/>
      <dgm:t>
        <a:bodyPr/>
        <a:lstStyle/>
        <a:p>
          <a:endParaRPr lang="en-US"/>
        </a:p>
      </dgm:t>
    </dgm:pt>
    <dgm:pt modelId="{D9C1B189-F8B8-594B-91EA-0E552E2A8CB4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b="1"/>
            <a:t>Legality of collection</a:t>
          </a:r>
          <a:endParaRPr lang="en-US"/>
        </a:p>
      </dgm:t>
    </dgm:pt>
    <dgm:pt modelId="{9557A5F5-D4BF-8F49-8E5E-58940F227FDA}" type="parTrans" cxnId="{B879C694-C22C-BE4D-9A80-C5DAF85BD808}">
      <dgm:prSet/>
      <dgm:spPr/>
      <dgm:t>
        <a:bodyPr/>
        <a:lstStyle/>
        <a:p>
          <a:endParaRPr lang="en-US"/>
        </a:p>
      </dgm:t>
    </dgm:pt>
    <dgm:pt modelId="{F64B10B9-0E27-4A47-9763-3EBB1978331C}" type="sibTrans" cxnId="{B879C694-C22C-BE4D-9A80-C5DAF85BD808}">
      <dgm:prSet/>
      <dgm:spPr/>
      <dgm:t>
        <a:bodyPr/>
        <a:lstStyle/>
        <a:p>
          <a:endParaRPr lang="en-US"/>
        </a:p>
      </dgm:t>
    </dgm:pt>
    <dgm:pt modelId="{C8C39826-1CED-EB41-A9A2-CAFF6DBF528C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b="1"/>
            <a:t>Reliability of analysis</a:t>
          </a:r>
          <a:endParaRPr lang="en-US"/>
        </a:p>
      </dgm:t>
    </dgm:pt>
    <dgm:pt modelId="{96FBFA08-B044-8945-9B88-8DA239F32E36}" type="parTrans" cxnId="{772E7F0F-49AE-914F-BDB8-9799F6A3A243}">
      <dgm:prSet/>
      <dgm:spPr/>
      <dgm:t>
        <a:bodyPr/>
        <a:lstStyle/>
        <a:p>
          <a:endParaRPr lang="en-US"/>
        </a:p>
      </dgm:t>
    </dgm:pt>
    <dgm:pt modelId="{73A02535-C4DF-624C-A743-2CB9DAD12FE7}" type="sibTrans" cxnId="{772E7F0F-49AE-914F-BDB8-9799F6A3A243}">
      <dgm:prSet/>
      <dgm:spPr/>
      <dgm:t>
        <a:bodyPr/>
        <a:lstStyle/>
        <a:p>
          <a:endParaRPr lang="en-US"/>
        </a:p>
      </dgm:t>
    </dgm:pt>
    <dgm:pt modelId="{E3ACAAA8-D4FB-B044-90EB-D14B7FD07C8C}">
      <dgm:prSet custT="1"/>
      <dgm:spPr/>
      <dgm:t>
        <a:bodyPr/>
        <a:lstStyle/>
        <a:p>
          <a:r>
            <a:rPr lang="en-GB" sz="2000" dirty="0"/>
            <a:t>These factors determine whether electronic evidence can be </a:t>
          </a:r>
          <a:r>
            <a:rPr lang="en-GB" sz="2000" b="1" dirty="0"/>
            <a:t>admitted and relied upon in court</a:t>
          </a:r>
          <a:r>
            <a:rPr lang="en-GB" sz="2000" dirty="0"/>
            <a:t>.</a:t>
          </a:r>
          <a:endParaRPr lang="en-US" sz="2000" dirty="0"/>
        </a:p>
      </dgm:t>
    </dgm:pt>
    <dgm:pt modelId="{C595B0F5-3077-CA44-B899-DC5EA9882EF3}" type="parTrans" cxnId="{C3B58E8F-0145-2949-9C92-E069226C329A}">
      <dgm:prSet/>
      <dgm:spPr/>
      <dgm:t>
        <a:bodyPr/>
        <a:lstStyle/>
        <a:p>
          <a:endParaRPr lang="en-US"/>
        </a:p>
      </dgm:t>
    </dgm:pt>
    <dgm:pt modelId="{07F07BCE-6A65-BF47-8152-1BF93AB896FC}" type="sibTrans" cxnId="{C3B58E8F-0145-2949-9C92-E069226C329A}">
      <dgm:prSet/>
      <dgm:spPr/>
      <dgm:t>
        <a:bodyPr/>
        <a:lstStyle/>
        <a:p>
          <a:endParaRPr lang="en-US"/>
        </a:p>
      </dgm:t>
    </dgm:pt>
    <dgm:pt modelId="{E6A9F2A1-1B50-7549-9198-472C75E3F3AB}" type="pres">
      <dgm:prSet presAssocID="{4C04F6EE-AC48-234E-8AAC-5FDD82E4D221}" presName="linear" presStyleCnt="0">
        <dgm:presLayoutVars>
          <dgm:animLvl val="lvl"/>
          <dgm:resizeHandles val="exact"/>
        </dgm:presLayoutVars>
      </dgm:prSet>
      <dgm:spPr/>
    </dgm:pt>
    <dgm:pt modelId="{3788017D-E071-1E42-B7C8-9461181A6990}" type="pres">
      <dgm:prSet presAssocID="{B02F8571-657B-4240-8BD1-BC42AB539C3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D3E8BA4-FEE0-B340-AD37-801CB54F861B}" type="pres">
      <dgm:prSet presAssocID="{B02F8571-657B-4240-8BD1-BC42AB539C3D}" presName="childText" presStyleLbl="revTx" presStyleIdx="0" presStyleCnt="1">
        <dgm:presLayoutVars>
          <dgm:bulletEnabled val="1"/>
        </dgm:presLayoutVars>
      </dgm:prSet>
      <dgm:spPr/>
    </dgm:pt>
    <dgm:pt modelId="{0B53788E-2D8E-494B-AA21-33A669A8E0FA}" type="pres">
      <dgm:prSet presAssocID="{E3ACAAA8-D4FB-B044-90EB-D14B7FD07C8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772E7F0F-49AE-914F-BDB8-9799F6A3A243}" srcId="{B02F8571-657B-4240-8BD1-BC42AB539C3D}" destId="{C8C39826-1CED-EB41-A9A2-CAFF6DBF528C}" srcOrd="4" destOrd="0" parTransId="{96FBFA08-B044-8945-9B88-8DA239F32E36}" sibTransId="{73A02535-C4DF-624C-A743-2CB9DAD12FE7}"/>
    <dgm:cxn modelId="{ED2B0D27-7D67-4947-B9F9-9808BA2A81E7}" type="presOf" srcId="{6FDF9598-CF20-DD46-911F-481EC52910C1}" destId="{4D3E8BA4-FEE0-B340-AD37-801CB54F861B}" srcOrd="0" destOrd="1" presId="urn:microsoft.com/office/officeart/2005/8/layout/vList2"/>
    <dgm:cxn modelId="{1B6AB528-9CEE-4844-B848-876DEE7E509B}" type="presOf" srcId="{E3ACAAA8-D4FB-B044-90EB-D14B7FD07C8C}" destId="{0B53788E-2D8E-494B-AA21-33A669A8E0FA}" srcOrd="0" destOrd="0" presId="urn:microsoft.com/office/officeart/2005/8/layout/vList2"/>
    <dgm:cxn modelId="{3254D76C-C163-F34F-95C7-1794537DFC7C}" type="presOf" srcId="{A6765FBD-E607-1E47-967B-B2809F93A296}" destId="{4D3E8BA4-FEE0-B340-AD37-801CB54F861B}" srcOrd="0" destOrd="2" presId="urn:microsoft.com/office/officeart/2005/8/layout/vList2"/>
    <dgm:cxn modelId="{0E18BD82-66BF-864D-878D-9B4D76E128C6}" type="presOf" srcId="{B02F8571-657B-4240-8BD1-BC42AB539C3D}" destId="{3788017D-E071-1E42-B7C8-9461181A6990}" srcOrd="0" destOrd="0" presId="urn:microsoft.com/office/officeart/2005/8/layout/vList2"/>
    <dgm:cxn modelId="{C3B58E8F-0145-2949-9C92-E069226C329A}" srcId="{4C04F6EE-AC48-234E-8AAC-5FDD82E4D221}" destId="{E3ACAAA8-D4FB-B044-90EB-D14B7FD07C8C}" srcOrd="1" destOrd="0" parTransId="{C595B0F5-3077-CA44-B899-DC5EA9882EF3}" sibTransId="{07F07BCE-6A65-BF47-8152-1BF93AB896FC}"/>
    <dgm:cxn modelId="{FD14A88F-2684-C440-AB4E-82AE4E5C1929}" srcId="{B02F8571-657B-4240-8BD1-BC42AB539C3D}" destId="{AD08EE15-6B56-B346-A7C0-93F2B47653B9}" srcOrd="0" destOrd="0" parTransId="{6EA7BE77-D713-3D4A-881C-F3808AA97F7E}" sibTransId="{EF197053-766A-C64D-B326-3FAFBA38E7FC}"/>
    <dgm:cxn modelId="{B879C694-C22C-BE4D-9A80-C5DAF85BD808}" srcId="{B02F8571-657B-4240-8BD1-BC42AB539C3D}" destId="{D9C1B189-F8B8-594B-91EA-0E552E2A8CB4}" srcOrd="3" destOrd="0" parTransId="{9557A5F5-D4BF-8F49-8E5E-58940F227FDA}" sibTransId="{F64B10B9-0E27-4A47-9763-3EBB1978331C}"/>
    <dgm:cxn modelId="{B0F5BA9D-1DF1-D848-A0A2-52C71CC57F47}" type="presOf" srcId="{C8C39826-1CED-EB41-A9A2-CAFF6DBF528C}" destId="{4D3E8BA4-FEE0-B340-AD37-801CB54F861B}" srcOrd="0" destOrd="4" presId="urn:microsoft.com/office/officeart/2005/8/layout/vList2"/>
    <dgm:cxn modelId="{6EDAE8A8-2269-E945-9096-21A165110891}" srcId="{B02F8571-657B-4240-8BD1-BC42AB539C3D}" destId="{A6765FBD-E607-1E47-967B-B2809F93A296}" srcOrd="2" destOrd="0" parTransId="{124CEF5E-4FF9-B847-813B-464D98E6FBD5}" sibTransId="{8AD7EE89-77FD-0844-9931-C416ACB8902F}"/>
    <dgm:cxn modelId="{F9CE27B2-B3D2-0541-B696-C19845AC0F43}" type="presOf" srcId="{AD08EE15-6B56-B346-A7C0-93F2B47653B9}" destId="{4D3E8BA4-FEE0-B340-AD37-801CB54F861B}" srcOrd="0" destOrd="0" presId="urn:microsoft.com/office/officeart/2005/8/layout/vList2"/>
    <dgm:cxn modelId="{103EA2C0-553F-034C-9BED-16EF49262AC3}" type="presOf" srcId="{4C04F6EE-AC48-234E-8AAC-5FDD82E4D221}" destId="{E6A9F2A1-1B50-7549-9198-472C75E3F3AB}" srcOrd="0" destOrd="0" presId="urn:microsoft.com/office/officeart/2005/8/layout/vList2"/>
    <dgm:cxn modelId="{79AB8FC7-BC81-E448-91C8-7922C735D7C4}" srcId="{4C04F6EE-AC48-234E-8AAC-5FDD82E4D221}" destId="{B02F8571-657B-4240-8BD1-BC42AB539C3D}" srcOrd="0" destOrd="0" parTransId="{D51066B8-15F9-EF4E-B827-A28BB3DEC214}" sibTransId="{2288AA8C-D7C2-7449-851F-5D9E5F82AC19}"/>
    <dgm:cxn modelId="{B69333D0-660F-2945-87E4-E96E1A44BEDD}" type="presOf" srcId="{D9C1B189-F8B8-594B-91EA-0E552E2A8CB4}" destId="{4D3E8BA4-FEE0-B340-AD37-801CB54F861B}" srcOrd="0" destOrd="3" presId="urn:microsoft.com/office/officeart/2005/8/layout/vList2"/>
    <dgm:cxn modelId="{3724F1D1-C0E5-AD4D-8F61-506471B90DE8}" srcId="{B02F8571-657B-4240-8BD1-BC42AB539C3D}" destId="{6FDF9598-CF20-DD46-911F-481EC52910C1}" srcOrd="1" destOrd="0" parTransId="{68D98D23-58C5-164C-8A8F-4EDCEAD3678D}" sibTransId="{904D2C03-336A-5946-8C92-A6CE1035C85E}"/>
    <dgm:cxn modelId="{D77E2A44-AADA-5445-B8D9-84BF1C7B72B9}" type="presParOf" srcId="{E6A9F2A1-1B50-7549-9198-472C75E3F3AB}" destId="{3788017D-E071-1E42-B7C8-9461181A6990}" srcOrd="0" destOrd="0" presId="urn:microsoft.com/office/officeart/2005/8/layout/vList2"/>
    <dgm:cxn modelId="{4DB9B617-6256-294A-9EFB-EA711F82FBFB}" type="presParOf" srcId="{E6A9F2A1-1B50-7549-9198-472C75E3F3AB}" destId="{4D3E8BA4-FEE0-B340-AD37-801CB54F861B}" srcOrd="1" destOrd="0" presId="urn:microsoft.com/office/officeart/2005/8/layout/vList2"/>
    <dgm:cxn modelId="{DE285681-AE09-3243-89D8-F0EF2519EFE6}" type="presParOf" srcId="{E6A9F2A1-1B50-7549-9198-472C75E3F3AB}" destId="{0B53788E-2D8E-494B-AA21-33A669A8E0F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721BBEA-7898-0146-9975-1028C94B7E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77457F1-5C30-0942-A952-E8F1CC5594EF}">
      <dgm:prSet/>
      <dgm:spPr/>
      <dgm:t>
        <a:bodyPr/>
        <a:lstStyle/>
        <a:p>
          <a:r>
            <a:rPr lang="en-GB"/>
            <a:t>Is the evidence </a:t>
          </a:r>
          <a:r>
            <a:rPr lang="en-GB" b="1"/>
            <a:t>authentic</a:t>
          </a:r>
          <a:r>
            <a:rPr lang="en-GB"/>
            <a:t>?</a:t>
          </a:r>
          <a:endParaRPr lang="en-US"/>
        </a:p>
      </dgm:t>
    </dgm:pt>
    <dgm:pt modelId="{815700B6-E82F-4940-BD35-6E83BAE180C5}" type="parTrans" cxnId="{813CF98B-C4EC-5F4C-92B6-A56F08729CF8}">
      <dgm:prSet/>
      <dgm:spPr/>
      <dgm:t>
        <a:bodyPr/>
        <a:lstStyle/>
        <a:p>
          <a:endParaRPr lang="en-US"/>
        </a:p>
      </dgm:t>
    </dgm:pt>
    <dgm:pt modelId="{A1BFBBE0-F4BF-5142-A440-D2ECE6BEDAB8}" type="sibTrans" cxnId="{813CF98B-C4EC-5F4C-92B6-A56F08729CF8}">
      <dgm:prSet/>
      <dgm:spPr/>
      <dgm:t>
        <a:bodyPr/>
        <a:lstStyle/>
        <a:p>
          <a:endParaRPr lang="en-US"/>
        </a:p>
      </dgm:t>
    </dgm:pt>
    <dgm:pt modelId="{6A07740F-3F35-9A46-A1CA-70928278A44C}">
      <dgm:prSet/>
      <dgm:spPr/>
      <dgm:t>
        <a:bodyPr/>
        <a:lstStyle/>
        <a:p>
          <a:r>
            <a:rPr lang="en-GB" dirty="0"/>
            <a:t>Has its </a:t>
          </a:r>
          <a:r>
            <a:rPr lang="en-GB" b="1" dirty="0"/>
            <a:t>integrity been preserved</a:t>
          </a:r>
          <a:r>
            <a:rPr lang="en-GB" dirty="0"/>
            <a:t>?</a:t>
          </a:r>
          <a:endParaRPr lang="en-US" dirty="0"/>
        </a:p>
      </dgm:t>
    </dgm:pt>
    <dgm:pt modelId="{8E4C653E-9F54-4B40-9F9C-E2B7100FE4AE}" type="parTrans" cxnId="{66F02E41-F0F0-0549-9B84-DB8A8CF726B9}">
      <dgm:prSet/>
      <dgm:spPr/>
      <dgm:t>
        <a:bodyPr/>
        <a:lstStyle/>
        <a:p>
          <a:endParaRPr lang="en-US"/>
        </a:p>
      </dgm:t>
    </dgm:pt>
    <dgm:pt modelId="{E819C1E6-036C-7C48-905C-DAF5A8C1C931}" type="sibTrans" cxnId="{66F02E41-F0F0-0549-9B84-DB8A8CF726B9}">
      <dgm:prSet/>
      <dgm:spPr/>
      <dgm:t>
        <a:bodyPr/>
        <a:lstStyle/>
        <a:p>
          <a:endParaRPr lang="en-US"/>
        </a:p>
      </dgm:t>
    </dgm:pt>
    <dgm:pt modelId="{B4096256-0A77-AA4F-923E-5E2F377D4E87}">
      <dgm:prSet/>
      <dgm:spPr/>
      <dgm:t>
        <a:bodyPr/>
        <a:lstStyle/>
        <a:p>
          <a:r>
            <a:rPr lang="en-GB"/>
            <a:t>Is the </a:t>
          </a:r>
          <a:r>
            <a:rPr lang="en-GB" b="1"/>
            <a:t>source reliable</a:t>
          </a:r>
          <a:r>
            <a:rPr lang="en-GB"/>
            <a:t>?</a:t>
          </a:r>
          <a:endParaRPr lang="en-US"/>
        </a:p>
      </dgm:t>
    </dgm:pt>
    <dgm:pt modelId="{533F50B3-00D6-A743-9D66-AF8336B8F583}" type="parTrans" cxnId="{09B8341F-768E-4645-8458-3DDB8BD72CF0}">
      <dgm:prSet/>
      <dgm:spPr/>
      <dgm:t>
        <a:bodyPr/>
        <a:lstStyle/>
        <a:p>
          <a:endParaRPr lang="en-US"/>
        </a:p>
      </dgm:t>
    </dgm:pt>
    <dgm:pt modelId="{FBD95CBC-B25D-9345-8F76-ACB9633B9958}" type="sibTrans" cxnId="{09B8341F-768E-4645-8458-3DDB8BD72CF0}">
      <dgm:prSet/>
      <dgm:spPr/>
      <dgm:t>
        <a:bodyPr/>
        <a:lstStyle/>
        <a:p>
          <a:endParaRPr lang="en-US"/>
        </a:p>
      </dgm:t>
    </dgm:pt>
    <dgm:pt modelId="{35EE5857-7DA5-E046-A1D0-919F9CC34A20}">
      <dgm:prSet/>
      <dgm:spPr/>
      <dgm:t>
        <a:bodyPr/>
        <a:lstStyle/>
        <a:p>
          <a:r>
            <a:rPr lang="en-GB"/>
            <a:t>Is the analysis </a:t>
          </a:r>
          <a:r>
            <a:rPr lang="en-GB" b="1"/>
            <a:t>clear and understandable</a:t>
          </a:r>
          <a:r>
            <a:rPr lang="en-GB"/>
            <a:t>?</a:t>
          </a:r>
          <a:endParaRPr lang="en-US"/>
        </a:p>
      </dgm:t>
    </dgm:pt>
    <dgm:pt modelId="{486F7931-47D7-C441-8894-C1C6B3EBD3B1}" type="parTrans" cxnId="{BFF24859-FEB0-7840-9A4A-8560DB4E408D}">
      <dgm:prSet/>
      <dgm:spPr/>
      <dgm:t>
        <a:bodyPr/>
        <a:lstStyle/>
        <a:p>
          <a:endParaRPr lang="en-US"/>
        </a:p>
      </dgm:t>
    </dgm:pt>
    <dgm:pt modelId="{EEE738C5-6E44-D84F-B68A-751F64D661EC}" type="sibTrans" cxnId="{BFF24859-FEB0-7840-9A4A-8560DB4E408D}">
      <dgm:prSet/>
      <dgm:spPr/>
      <dgm:t>
        <a:bodyPr/>
        <a:lstStyle/>
        <a:p>
          <a:endParaRPr lang="en-US"/>
        </a:p>
      </dgm:t>
    </dgm:pt>
    <dgm:pt modelId="{0F78672B-B3A9-104C-8B0E-422585953051}">
      <dgm:prSet/>
      <dgm:spPr/>
      <dgm:t>
        <a:bodyPr/>
        <a:lstStyle/>
        <a:p>
          <a:r>
            <a:rPr lang="en-GB"/>
            <a:t>Was the evidence </a:t>
          </a:r>
          <a:r>
            <a:rPr lang="en-GB" b="1"/>
            <a:t>lawfully obtained</a:t>
          </a:r>
          <a:r>
            <a:rPr lang="en-GB"/>
            <a:t>?</a:t>
          </a:r>
          <a:endParaRPr lang="en-US"/>
        </a:p>
      </dgm:t>
    </dgm:pt>
    <dgm:pt modelId="{BF2DC21B-5050-7E42-BB12-CD2F70D5BDBB}" type="parTrans" cxnId="{50823872-F58B-5E4B-9892-68AB1657CB82}">
      <dgm:prSet/>
      <dgm:spPr/>
      <dgm:t>
        <a:bodyPr/>
        <a:lstStyle/>
        <a:p>
          <a:endParaRPr lang="en-US"/>
        </a:p>
      </dgm:t>
    </dgm:pt>
    <dgm:pt modelId="{28E4C822-A409-784C-A623-DF4FEF6261E6}" type="sibTrans" cxnId="{50823872-F58B-5E4B-9892-68AB1657CB82}">
      <dgm:prSet/>
      <dgm:spPr/>
      <dgm:t>
        <a:bodyPr/>
        <a:lstStyle/>
        <a:p>
          <a:endParaRPr lang="en-US"/>
        </a:p>
      </dgm:t>
    </dgm:pt>
    <dgm:pt modelId="{00F4B678-C398-9443-A091-9F053319B877}" type="pres">
      <dgm:prSet presAssocID="{E721BBEA-7898-0146-9975-1028C94B7E9F}" presName="linear" presStyleCnt="0">
        <dgm:presLayoutVars>
          <dgm:animLvl val="lvl"/>
          <dgm:resizeHandles val="exact"/>
        </dgm:presLayoutVars>
      </dgm:prSet>
      <dgm:spPr/>
    </dgm:pt>
    <dgm:pt modelId="{07463947-53D8-2A45-8D8E-83C1E3CC2E24}" type="pres">
      <dgm:prSet presAssocID="{977457F1-5C30-0942-A952-E8F1CC5594E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D9AAD53-FDEF-134A-AEDB-49F37F1DA173}" type="pres">
      <dgm:prSet presAssocID="{A1BFBBE0-F4BF-5142-A440-D2ECE6BEDAB8}" presName="spacer" presStyleCnt="0"/>
      <dgm:spPr/>
    </dgm:pt>
    <dgm:pt modelId="{28F49F60-DF47-7345-8220-AC011445C69E}" type="pres">
      <dgm:prSet presAssocID="{6A07740F-3F35-9A46-A1CA-70928278A44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2811181-72CA-4D47-B39B-8730F31E1723}" type="pres">
      <dgm:prSet presAssocID="{E819C1E6-036C-7C48-905C-DAF5A8C1C931}" presName="spacer" presStyleCnt="0"/>
      <dgm:spPr/>
    </dgm:pt>
    <dgm:pt modelId="{3E3D9CC3-2522-4D49-9BE8-3DF6E9526640}" type="pres">
      <dgm:prSet presAssocID="{B4096256-0A77-AA4F-923E-5E2F377D4E8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FB1193A-F762-5745-95FC-34B2DE46B4B0}" type="pres">
      <dgm:prSet presAssocID="{FBD95CBC-B25D-9345-8F76-ACB9633B9958}" presName="spacer" presStyleCnt="0"/>
      <dgm:spPr/>
    </dgm:pt>
    <dgm:pt modelId="{58496E26-7E9B-194C-842F-45796C93A526}" type="pres">
      <dgm:prSet presAssocID="{35EE5857-7DA5-E046-A1D0-919F9CC34A2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F1A4298-969D-4343-9B90-861821B128EB}" type="pres">
      <dgm:prSet presAssocID="{EEE738C5-6E44-D84F-B68A-751F64D661EC}" presName="spacer" presStyleCnt="0"/>
      <dgm:spPr/>
    </dgm:pt>
    <dgm:pt modelId="{F3AABBF0-A56E-3043-BC30-F98570987ADD}" type="pres">
      <dgm:prSet presAssocID="{0F78672B-B3A9-104C-8B0E-42258595305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A371E0F-B7EB-024F-855F-A1E0005167B6}" type="presOf" srcId="{E721BBEA-7898-0146-9975-1028C94B7E9F}" destId="{00F4B678-C398-9443-A091-9F053319B877}" srcOrd="0" destOrd="0" presId="urn:microsoft.com/office/officeart/2005/8/layout/vList2"/>
    <dgm:cxn modelId="{09B8341F-768E-4645-8458-3DDB8BD72CF0}" srcId="{E721BBEA-7898-0146-9975-1028C94B7E9F}" destId="{B4096256-0A77-AA4F-923E-5E2F377D4E87}" srcOrd="2" destOrd="0" parTransId="{533F50B3-00D6-A743-9D66-AF8336B8F583}" sibTransId="{FBD95CBC-B25D-9345-8F76-ACB9633B9958}"/>
    <dgm:cxn modelId="{66F02E41-F0F0-0549-9B84-DB8A8CF726B9}" srcId="{E721BBEA-7898-0146-9975-1028C94B7E9F}" destId="{6A07740F-3F35-9A46-A1CA-70928278A44C}" srcOrd="1" destOrd="0" parTransId="{8E4C653E-9F54-4B40-9F9C-E2B7100FE4AE}" sibTransId="{E819C1E6-036C-7C48-905C-DAF5A8C1C931}"/>
    <dgm:cxn modelId="{AB162F4F-DD2D-7A4B-9788-BC06EAFAF84C}" type="presOf" srcId="{0F78672B-B3A9-104C-8B0E-422585953051}" destId="{F3AABBF0-A56E-3043-BC30-F98570987ADD}" srcOrd="0" destOrd="0" presId="urn:microsoft.com/office/officeart/2005/8/layout/vList2"/>
    <dgm:cxn modelId="{BFF24859-FEB0-7840-9A4A-8560DB4E408D}" srcId="{E721BBEA-7898-0146-9975-1028C94B7E9F}" destId="{35EE5857-7DA5-E046-A1D0-919F9CC34A20}" srcOrd="3" destOrd="0" parTransId="{486F7931-47D7-C441-8894-C1C6B3EBD3B1}" sibTransId="{EEE738C5-6E44-D84F-B68A-751F64D661EC}"/>
    <dgm:cxn modelId="{D70E2469-5674-2948-8F17-5E9C8567123F}" type="presOf" srcId="{977457F1-5C30-0942-A952-E8F1CC5594EF}" destId="{07463947-53D8-2A45-8D8E-83C1E3CC2E24}" srcOrd="0" destOrd="0" presId="urn:microsoft.com/office/officeart/2005/8/layout/vList2"/>
    <dgm:cxn modelId="{50823872-F58B-5E4B-9892-68AB1657CB82}" srcId="{E721BBEA-7898-0146-9975-1028C94B7E9F}" destId="{0F78672B-B3A9-104C-8B0E-422585953051}" srcOrd="4" destOrd="0" parTransId="{BF2DC21B-5050-7E42-BB12-CD2F70D5BDBB}" sibTransId="{28E4C822-A409-784C-A623-DF4FEF6261E6}"/>
    <dgm:cxn modelId="{813CF98B-C4EC-5F4C-92B6-A56F08729CF8}" srcId="{E721BBEA-7898-0146-9975-1028C94B7E9F}" destId="{977457F1-5C30-0942-A952-E8F1CC5594EF}" srcOrd="0" destOrd="0" parTransId="{815700B6-E82F-4940-BD35-6E83BAE180C5}" sibTransId="{A1BFBBE0-F4BF-5142-A440-D2ECE6BEDAB8}"/>
    <dgm:cxn modelId="{78F9BEEE-BB5C-5E4D-A7B0-6E715FBFA56E}" type="presOf" srcId="{6A07740F-3F35-9A46-A1CA-70928278A44C}" destId="{28F49F60-DF47-7345-8220-AC011445C69E}" srcOrd="0" destOrd="0" presId="urn:microsoft.com/office/officeart/2005/8/layout/vList2"/>
    <dgm:cxn modelId="{ED1FEFF0-ABC4-4A4C-BB0F-61DEAD11CB56}" type="presOf" srcId="{B4096256-0A77-AA4F-923E-5E2F377D4E87}" destId="{3E3D9CC3-2522-4D49-9BE8-3DF6E9526640}" srcOrd="0" destOrd="0" presId="urn:microsoft.com/office/officeart/2005/8/layout/vList2"/>
    <dgm:cxn modelId="{E296ECF1-1065-4247-9FEA-FB0741A67623}" type="presOf" srcId="{35EE5857-7DA5-E046-A1D0-919F9CC34A20}" destId="{58496E26-7E9B-194C-842F-45796C93A526}" srcOrd="0" destOrd="0" presId="urn:microsoft.com/office/officeart/2005/8/layout/vList2"/>
    <dgm:cxn modelId="{A8BB423E-9A30-8A4F-911D-8D0B01B30506}" type="presParOf" srcId="{00F4B678-C398-9443-A091-9F053319B877}" destId="{07463947-53D8-2A45-8D8E-83C1E3CC2E24}" srcOrd="0" destOrd="0" presId="urn:microsoft.com/office/officeart/2005/8/layout/vList2"/>
    <dgm:cxn modelId="{E22730BF-2DBD-2F44-9895-64C8C920F5DF}" type="presParOf" srcId="{00F4B678-C398-9443-A091-9F053319B877}" destId="{4D9AAD53-FDEF-134A-AEDB-49F37F1DA173}" srcOrd="1" destOrd="0" presId="urn:microsoft.com/office/officeart/2005/8/layout/vList2"/>
    <dgm:cxn modelId="{406C027E-1C08-0647-BE1B-47E1BE461248}" type="presParOf" srcId="{00F4B678-C398-9443-A091-9F053319B877}" destId="{28F49F60-DF47-7345-8220-AC011445C69E}" srcOrd="2" destOrd="0" presId="urn:microsoft.com/office/officeart/2005/8/layout/vList2"/>
    <dgm:cxn modelId="{E72673A9-1EF9-C24C-A68F-58012CFFDB1F}" type="presParOf" srcId="{00F4B678-C398-9443-A091-9F053319B877}" destId="{12811181-72CA-4D47-B39B-8730F31E1723}" srcOrd="3" destOrd="0" presId="urn:microsoft.com/office/officeart/2005/8/layout/vList2"/>
    <dgm:cxn modelId="{3B6F3CFE-34CB-FC46-B178-19854FDA11B4}" type="presParOf" srcId="{00F4B678-C398-9443-A091-9F053319B877}" destId="{3E3D9CC3-2522-4D49-9BE8-3DF6E9526640}" srcOrd="4" destOrd="0" presId="urn:microsoft.com/office/officeart/2005/8/layout/vList2"/>
    <dgm:cxn modelId="{6DDBF118-1FAA-B942-A3E7-CDD4EC83AE06}" type="presParOf" srcId="{00F4B678-C398-9443-A091-9F053319B877}" destId="{3FB1193A-F762-5745-95FC-34B2DE46B4B0}" srcOrd="5" destOrd="0" presId="urn:microsoft.com/office/officeart/2005/8/layout/vList2"/>
    <dgm:cxn modelId="{993B89AC-3DE0-3240-92AB-31393F451013}" type="presParOf" srcId="{00F4B678-C398-9443-A091-9F053319B877}" destId="{58496E26-7E9B-194C-842F-45796C93A526}" srcOrd="6" destOrd="0" presId="urn:microsoft.com/office/officeart/2005/8/layout/vList2"/>
    <dgm:cxn modelId="{C650FB20-F6EA-064E-B8F4-015818E86BFA}" type="presParOf" srcId="{00F4B678-C398-9443-A091-9F053319B877}" destId="{7F1A4298-969D-4343-9B90-861821B128EB}" srcOrd="7" destOrd="0" presId="urn:microsoft.com/office/officeart/2005/8/layout/vList2"/>
    <dgm:cxn modelId="{412EE7EE-5E7C-3445-A8E3-7E869ED3AABB}" type="presParOf" srcId="{00F4B678-C398-9443-A091-9F053319B877}" destId="{F3AABBF0-A56E-3043-BC30-F98570987A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721BBEA-7898-0146-9975-1028C94B7E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977457F1-5C30-0942-A952-E8F1CC5594EF}">
      <dgm:prSet/>
      <dgm:spPr/>
      <dgm:t>
        <a:bodyPr/>
        <a:lstStyle/>
        <a:p>
          <a:r>
            <a:rPr lang="en-GB"/>
            <a:t>Is the evidence </a:t>
          </a:r>
          <a:r>
            <a:rPr lang="en-GB" b="1"/>
            <a:t>authentic</a:t>
          </a:r>
          <a:r>
            <a:rPr lang="en-GB"/>
            <a:t>?</a:t>
          </a:r>
          <a:endParaRPr lang="en-US"/>
        </a:p>
      </dgm:t>
    </dgm:pt>
    <dgm:pt modelId="{815700B6-E82F-4940-BD35-6E83BAE180C5}" type="parTrans" cxnId="{813CF98B-C4EC-5F4C-92B6-A56F08729CF8}">
      <dgm:prSet/>
      <dgm:spPr/>
      <dgm:t>
        <a:bodyPr/>
        <a:lstStyle/>
        <a:p>
          <a:endParaRPr lang="en-US"/>
        </a:p>
      </dgm:t>
    </dgm:pt>
    <dgm:pt modelId="{A1BFBBE0-F4BF-5142-A440-D2ECE6BEDAB8}" type="sibTrans" cxnId="{813CF98B-C4EC-5F4C-92B6-A56F08729CF8}">
      <dgm:prSet/>
      <dgm:spPr/>
      <dgm:t>
        <a:bodyPr/>
        <a:lstStyle/>
        <a:p>
          <a:endParaRPr lang="en-US"/>
        </a:p>
      </dgm:t>
    </dgm:pt>
    <dgm:pt modelId="{6A07740F-3F35-9A46-A1CA-70928278A44C}">
      <dgm:prSet/>
      <dgm:spPr/>
      <dgm:t>
        <a:bodyPr/>
        <a:lstStyle/>
        <a:p>
          <a:r>
            <a:rPr lang="en-GB" dirty="0"/>
            <a:t>Has its </a:t>
          </a:r>
          <a:r>
            <a:rPr lang="en-GB" b="1" dirty="0"/>
            <a:t>integrity been preserved</a:t>
          </a:r>
          <a:r>
            <a:rPr lang="en-GB" dirty="0"/>
            <a:t>?</a:t>
          </a:r>
          <a:endParaRPr lang="en-US" dirty="0"/>
        </a:p>
      </dgm:t>
    </dgm:pt>
    <dgm:pt modelId="{8E4C653E-9F54-4B40-9F9C-E2B7100FE4AE}" type="parTrans" cxnId="{66F02E41-F0F0-0549-9B84-DB8A8CF726B9}">
      <dgm:prSet/>
      <dgm:spPr/>
      <dgm:t>
        <a:bodyPr/>
        <a:lstStyle/>
        <a:p>
          <a:endParaRPr lang="en-US"/>
        </a:p>
      </dgm:t>
    </dgm:pt>
    <dgm:pt modelId="{E819C1E6-036C-7C48-905C-DAF5A8C1C931}" type="sibTrans" cxnId="{66F02E41-F0F0-0549-9B84-DB8A8CF726B9}">
      <dgm:prSet/>
      <dgm:spPr/>
      <dgm:t>
        <a:bodyPr/>
        <a:lstStyle/>
        <a:p>
          <a:endParaRPr lang="en-US"/>
        </a:p>
      </dgm:t>
    </dgm:pt>
    <dgm:pt modelId="{B4096256-0A77-AA4F-923E-5E2F377D4E87}">
      <dgm:prSet/>
      <dgm:spPr/>
      <dgm:t>
        <a:bodyPr/>
        <a:lstStyle/>
        <a:p>
          <a:r>
            <a:rPr lang="en-GB"/>
            <a:t>Is the </a:t>
          </a:r>
          <a:r>
            <a:rPr lang="en-GB" b="1"/>
            <a:t>source reliable</a:t>
          </a:r>
          <a:r>
            <a:rPr lang="en-GB"/>
            <a:t>?</a:t>
          </a:r>
          <a:endParaRPr lang="en-US"/>
        </a:p>
      </dgm:t>
    </dgm:pt>
    <dgm:pt modelId="{533F50B3-00D6-A743-9D66-AF8336B8F583}" type="parTrans" cxnId="{09B8341F-768E-4645-8458-3DDB8BD72CF0}">
      <dgm:prSet/>
      <dgm:spPr/>
      <dgm:t>
        <a:bodyPr/>
        <a:lstStyle/>
        <a:p>
          <a:endParaRPr lang="en-US"/>
        </a:p>
      </dgm:t>
    </dgm:pt>
    <dgm:pt modelId="{FBD95CBC-B25D-9345-8F76-ACB9633B9958}" type="sibTrans" cxnId="{09B8341F-768E-4645-8458-3DDB8BD72CF0}">
      <dgm:prSet/>
      <dgm:spPr/>
      <dgm:t>
        <a:bodyPr/>
        <a:lstStyle/>
        <a:p>
          <a:endParaRPr lang="en-US"/>
        </a:p>
      </dgm:t>
    </dgm:pt>
    <dgm:pt modelId="{35EE5857-7DA5-E046-A1D0-919F9CC34A20}">
      <dgm:prSet/>
      <dgm:spPr/>
      <dgm:t>
        <a:bodyPr/>
        <a:lstStyle/>
        <a:p>
          <a:r>
            <a:rPr lang="en-GB"/>
            <a:t>Is the analysis </a:t>
          </a:r>
          <a:r>
            <a:rPr lang="en-GB" b="1"/>
            <a:t>clear and understandable</a:t>
          </a:r>
          <a:r>
            <a:rPr lang="en-GB"/>
            <a:t>?</a:t>
          </a:r>
          <a:endParaRPr lang="en-US"/>
        </a:p>
      </dgm:t>
    </dgm:pt>
    <dgm:pt modelId="{486F7931-47D7-C441-8894-C1C6B3EBD3B1}" type="parTrans" cxnId="{BFF24859-FEB0-7840-9A4A-8560DB4E408D}">
      <dgm:prSet/>
      <dgm:spPr/>
      <dgm:t>
        <a:bodyPr/>
        <a:lstStyle/>
        <a:p>
          <a:endParaRPr lang="en-US"/>
        </a:p>
      </dgm:t>
    </dgm:pt>
    <dgm:pt modelId="{EEE738C5-6E44-D84F-B68A-751F64D661EC}" type="sibTrans" cxnId="{BFF24859-FEB0-7840-9A4A-8560DB4E408D}">
      <dgm:prSet/>
      <dgm:spPr/>
      <dgm:t>
        <a:bodyPr/>
        <a:lstStyle/>
        <a:p>
          <a:endParaRPr lang="en-US"/>
        </a:p>
      </dgm:t>
    </dgm:pt>
    <dgm:pt modelId="{0F78672B-B3A9-104C-8B0E-422585953051}">
      <dgm:prSet/>
      <dgm:spPr/>
      <dgm:t>
        <a:bodyPr/>
        <a:lstStyle/>
        <a:p>
          <a:r>
            <a:rPr lang="en-GB"/>
            <a:t>Was the evidence </a:t>
          </a:r>
          <a:r>
            <a:rPr lang="en-GB" b="1"/>
            <a:t>lawfully obtained</a:t>
          </a:r>
          <a:r>
            <a:rPr lang="en-GB"/>
            <a:t>?</a:t>
          </a:r>
          <a:endParaRPr lang="en-US"/>
        </a:p>
      </dgm:t>
    </dgm:pt>
    <dgm:pt modelId="{BF2DC21B-5050-7E42-BB12-CD2F70D5BDBB}" type="parTrans" cxnId="{50823872-F58B-5E4B-9892-68AB1657CB82}">
      <dgm:prSet/>
      <dgm:spPr/>
      <dgm:t>
        <a:bodyPr/>
        <a:lstStyle/>
        <a:p>
          <a:endParaRPr lang="en-US"/>
        </a:p>
      </dgm:t>
    </dgm:pt>
    <dgm:pt modelId="{28E4C822-A409-784C-A623-DF4FEF6261E6}" type="sibTrans" cxnId="{50823872-F58B-5E4B-9892-68AB1657CB82}">
      <dgm:prSet/>
      <dgm:spPr/>
      <dgm:t>
        <a:bodyPr/>
        <a:lstStyle/>
        <a:p>
          <a:endParaRPr lang="en-US"/>
        </a:p>
      </dgm:t>
    </dgm:pt>
    <dgm:pt modelId="{00F4B678-C398-9443-A091-9F053319B877}" type="pres">
      <dgm:prSet presAssocID="{E721BBEA-7898-0146-9975-1028C94B7E9F}" presName="linear" presStyleCnt="0">
        <dgm:presLayoutVars>
          <dgm:animLvl val="lvl"/>
          <dgm:resizeHandles val="exact"/>
        </dgm:presLayoutVars>
      </dgm:prSet>
      <dgm:spPr/>
    </dgm:pt>
    <dgm:pt modelId="{07463947-53D8-2A45-8D8E-83C1E3CC2E24}" type="pres">
      <dgm:prSet presAssocID="{977457F1-5C30-0942-A952-E8F1CC5594E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D9AAD53-FDEF-134A-AEDB-49F37F1DA173}" type="pres">
      <dgm:prSet presAssocID="{A1BFBBE0-F4BF-5142-A440-D2ECE6BEDAB8}" presName="spacer" presStyleCnt="0"/>
      <dgm:spPr/>
    </dgm:pt>
    <dgm:pt modelId="{28F49F60-DF47-7345-8220-AC011445C69E}" type="pres">
      <dgm:prSet presAssocID="{6A07740F-3F35-9A46-A1CA-70928278A44C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2811181-72CA-4D47-B39B-8730F31E1723}" type="pres">
      <dgm:prSet presAssocID="{E819C1E6-036C-7C48-905C-DAF5A8C1C931}" presName="spacer" presStyleCnt="0"/>
      <dgm:spPr/>
    </dgm:pt>
    <dgm:pt modelId="{3E3D9CC3-2522-4D49-9BE8-3DF6E9526640}" type="pres">
      <dgm:prSet presAssocID="{B4096256-0A77-AA4F-923E-5E2F377D4E87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3FB1193A-F762-5745-95FC-34B2DE46B4B0}" type="pres">
      <dgm:prSet presAssocID="{FBD95CBC-B25D-9345-8F76-ACB9633B9958}" presName="spacer" presStyleCnt="0"/>
      <dgm:spPr/>
    </dgm:pt>
    <dgm:pt modelId="{58496E26-7E9B-194C-842F-45796C93A526}" type="pres">
      <dgm:prSet presAssocID="{35EE5857-7DA5-E046-A1D0-919F9CC34A20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7F1A4298-969D-4343-9B90-861821B128EB}" type="pres">
      <dgm:prSet presAssocID="{EEE738C5-6E44-D84F-B68A-751F64D661EC}" presName="spacer" presStyleCnt="0"/>
      <dgm:spPr/>
    </dgm:pt>
    <dgm:pt modelId="{F3AABBF0-A56E-3043-BC30-F98570987ADD}" type="pres">
      <dgm:prSet presAssocID="{0F78672B-B3A9-104C-8B0E-42258595305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A371E0F-B7EB-024F-855F-A1E0005167B6}" type="presOf" srcId="{E721BBEA-7898-0146-9975-1028C94B7E9F}" destId="{00F4B678-C398-9443-A091-9F053319B877}" srcOrd="0" destOrd="0" presId="urn:microsoft.com/office/officeart/2005/8/layout/vList2"/>
    <dgm:cxn modelId="{09B8341F-768E-4645-8458-3DDB8BD72CF0}" srcId="{E721BBEA-7898-0146-9975-1028C94B7E9F}" destId="{B4096256-0A77-AA4F-923E-5E2F377D4E87}" srcOrd="2" destOrd="0" parTransId="{533F50B3-00D6-A743-9D66-AF8336B8F583}" sibTransId="{FBD95CBC-B25D-9345-8F76-ACB9633B9958}"/>
    <dgm:cxn modelId="{66F02E41-F0F0-0549-9B84-DB8A8CF726B9}" srcId="{E721BBEA-7898-0146-9975-1028C94B7E9F}" destId="{6A07740F-3F35-9A46-A1CA-70928278A44C}" srcOrd="1" destOrd="0" parTransId="{8E4C653E-9F54-4B40-9F9C-E2B7100FE4AE}" sibTransId="{E819C1E6-036C-7C48-905C-DAF5A8C1C931}"/>
    <dgm:cxn modelId="{AB162F4F-DD2D-7A4B-9788-BC06EAFAF84C}" type="presOf" srcId="{0F78672B-B3A9-104C-8B0E-422585953051}" destId="{F3AABBF0-A56E-3043-BC30-F98570987ADD}" srcOrd="0" destOrd="0" presId="urn:microsoft.com/office/officeart/2005/8/layout/vList2"/>
    <dgm:cxn modelId="{BFF24859-FEB0-7840-9A4A-8560DB4E408D}" srcId="{E721BBEA-7898-0146-9975-1028C94B7E9F}" destId="{35EE5857-7DA5-E046-A1D0-919F9CC34A20}" srcOrd="3" destOrd="0" parTransId="{486F7931-47D7-C441-8894-C1C6B3EBD3B1}" sibTransId="{EEE738C5-6E44-D84F-B68A-751F64D661EC}"/>
    <dgm:cxn modelId="{D70E2469-5674-2948-8F17-5E9C8567123F}" type="presOf" srcId="{977457F1-5C30-0942-A952-E8F1CC5594EF}" destId="{07463947-53D8-2A45-8D8E-83C1E3CC2E24}" srcOrd="0" destOrd="0" presId="urn:microsoft.com/office/officeart/2005/8/layout/vList2"/>
    <dgm:cxn modelId="{50823872-F58B-5E4B-9892-68AB1657CB82}" srcId="{E721BBEA-7898-0146-9975-1028C94B7E9F}" destId="{0F78672B-B3A9-104C-8B0E-422585953051}" srcOrd="4" destOrd="0" parTransId="{BF2DC21B-5050-7E42-BB12-CD2F70D5BDBB}" sibTransId="{28E4C822-A409-784C-A623-DF4FEF6261E6}"/>
    <dgm:cxn modelId="{813CF98B-C4EC-5F4C-92B6-A56F08729CF8}" srcId="{E721BBEA-7898-0146-9975-1028C94B7E9F}" destId="{977457F1-5C30-0942-A952-E8F1CC5594EF}" srcOrd="0" destOrd="0" parTransId="{815700B6-E82F-4940-BD35-6E83BAE180C5}" sibTransId="{A1BFBBE0-F4BF-5142-A440-D2ECE6BEDAB8}"/>
    <dgm:cxn modelId="{78F9BEEE-BB5C-5E4D-A7B0-6E715FBFA56E}" type="presOf" srcId="{6A07740F-3F35-9A46-A1CA-70928278A44C}" destId="{28F49F60-DF47-7345-8220-AC011445C69E}" srcOrd="0" destOrd="0" presId="urn:microsoft.com/office/officeart/2005/8/layout/vList2"/>
    <dgm:cxn modelId="{ED1FEFF0-ABC4-4A4C-BB0F-61DEAD11CB56}" type="presOf" srcId="{B4096256-0A77-AA4F-923E-5E2F377D4E87}" destId="{3E3D9CC3-2522-4D49-9BE8-3DF6E9526640}" srcOrd="0" destOrd="0" presId="urn:microsoft.com/office/officeart/2005/8/layout/vList2"/>
    <dgm:cxn modelId="{E296ECF1-1065-4247-9FEA-FB0741A67623}" type="presOf" srcId="{35EE5857-7DA5-E046-A1D0-919F9CC34A20}" destId="{58496E26-7E9B-194C-842F-45796C93A526}" srcOrd="0" destOrd="0" presId="urn:microsoft.com/office/officeart/2005/8/layout/vList2"/>
    <dgm:cxn modelId="{A8BB423E-9A30-8A4F-911D-8D0B01B30506}" type="presParOf" srcId="{00F4B678-C398-9443-A091-9F053319B877}" destId="{07463947-53D8-2A45-8D8E-83C1E3CC2E24}" srcOrd="0" destOrd="0" presId="urn:microsoft.com/office/officeart/2005/8/layout/vList2"/>
    <dgm:cxn modelId="{E22730BF-2DBD-2F44-9895-64C8C920F5DF}" type="presParOf" srcId="{00F4B678-C398-9443-A091-9F053319B877}" destId="{4D9AAD53-FDEF-134A-AEDB-49F37F1DA173}" srcOrd="1" destOrd="0" presId="urn:microsoft.com/office/officeart/2005/8/layout/vList2"/>
    <dgm:cxn modelId="{406C027E-1C08-0647-BE1B-47E1BE461248}" type="presParOf" srcId="{00F4B678-C398-9443-A091-9F053319B877}" destId="{28F49F60-DF47-7345-8220-AC011445C69E}" srcOrd="2" destOrd="0" presId="urn:microsoft.com/office/officeart/2005/8/layout/vList2"/>
    <dgm:cxn modelId="{E72673A9-1EF9-C24C-A68F-58012CFFDB1F}" type="presParOf" srcId="{00F4B678-C398-9443-A091-9F053319B877}" destId="{12811181-72CA-4D47-B39B-8730F31E1723}" srcOrd="3" destOrd="0" presId="urn:microsoft.com/office/officeart/2005/8/layout/vList2"/>
    <dgm:cxn modelId="{3B6F3CFE-34CB-FC46-B178-19854FDA11B4}" type="presParOf" srcId="{00F4B678-C398-9443-A091-9F053319B877}" destId="{3E3D9CC3-2522-4D49-9BE8-3DF6E9526640}" srcOrd="4" destOrd="0" presId="urn:microsoft.com/office/officeart/2005/8/layout/vList2"/>
    <dgm:cxn modelId="{6DDBF118-1FAA-B942-A3E7-CDD4EC83AE06}" type="presParOf" srcId="{00F4B678-C398-9443-A091-9F053319B877}" destId="{3FB1193A-F762-5745-95FC-34B2DE46B4B0}" srcOrd="5" destOrd="0" presId="urn:microsoft.com/office/officeart/2005/8/layout/vList2"/>
    <dgm:cxn modelId="{993B89AC-3DE0-3240-92AB-31393F451013}" type="presParOf" srcId="{00F4B678-C398-9443-A091-9F053319B877}" destId="{58496E26-7E9B-194C-842F-45796C93A526}" srcOrd="6" destOrd="0" presId="urn:microsoft.com/office/officeart/2005/8/layout/vList2"/>
    <dgm:cxn modelId="{C650FB20-F6EA-064E-B8F4-015818E86BFA}" type="presParOf" srcId="{00F4B678-C398-9443-A091-9F053319B877}" destId="{7F1A4298-969D-4343-9B90-861821B128EB}" srcOrd="7" destOrd="0" presId="urn:microsoft.com/office/officeart/2005/8/layout/vList2"/>
    <dgm:cxn modelId="{412EE7EE-5E7C-3445-A8E3-7E869ED3AABB}" type="presParOf" srcId="{00F4B678-C398-9443-A091-9F053319B877}" destId="{F3AABBF0-A56E-3043-BC30-F98570987ADD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65FFEB3F-0ABB-234C-BEFE-7A9A7ADCC847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43CBC41-9A32-3E43-A3B7-A714CB2D01DA}">
      <dgm:prSet custT="1"/>
      <dgm:spPr/>
      <dgm:t>
        <a:bodyPr/>
        <a:lstStyle/>
        <a:p>
          <a:r>
            <a:rPr lang="en-GB" sz="1400" dirty="0"/>
            <a:t>Wallet Addresses</a:t>
          </a:r>
          <a:endParaRPr lang="en-US" sz="1400" dirty="0"/>
        </a:p>
      </dgm:t>
    </dgm:pt>
    <dgm:pt modelId="{736A84DD-B5D5-8145-992A-C63BEEEE73F0}" type="parTrans" cxnId="{03206EB3-F383-3A45-9FC1-B5B72D67C480}">
      <dgm:prSet/>
      <dgm:spPr/>
      <dgm:t>
        <a:bodyPr/>
        <a:lstStyle/>
        <a:p>
          <a:endParaRPr lang="en-US"/>
        </a:p>
      </dgm:t>
    </dgm:pt>
    <dgm:pt modelId="{3087078C-D3FE-F045-9934-8CE7B554BE38}" type="sibTrans" cxnId="{03206EB3-F383-3A45-9FC1-B5B72D67C480}">
      <dgm:prSet/>
      <dgm:spPr/>
      <dgm:t>
        <a:bodyPr/>
        <a:lstStyle/>
        <a:p>
          <a:endParaRPr lang="en-US"/>
        </a:p>
      </dgm:t>
    </dgm:pt>
    <dgm:pt modelId="{8F53DBE8-ABB1-BF4E-ABCF-8DA474860153}">
      <dgm:prSet custT="1"/>
      <dgm:spPr/>
      <dgm:t>
        <a:bodyPr/>
        <a:lstStyle/>
        <a:p>
          <a:r>
            <a:rPr lang="en-GB" sz="1400" dirty="0"/>
            <a:t>Transaction Hashes</a:t>
          </a:r>
          <a:endParaRPr lang="en-US" sz="1400" dirty="0"/>
        </a:p>
      </dgm:t>
    </dgm:pt>
    <dgm:pt modelId="{D0292B5A-2B1C-2747-9393-8DA05C69DF93}" type="parTrans" cxnId="{73A23A63-2BA2-324F-8F3A-012DB880D88C}">
      <dgm:prSet/>
      <dgm:spPr/>
      <dgm:t>
        <a:bodyPr/>
        <a:lstStyle/>
        <a:p>
          <a:endParaRPr lang="en-US"/>
        </a:p>
      </dgm:t>
    </dgm:pt>
    <dgm:pt modelId="{A8EE0FE7-04AA-E442-BFCF-EB56A427A341}" type="sibTrans" cxnId="{73A23A63-2BA2-324F-8F3A-012DB880D88C}">
      <dgm:prSet/>
      <dgm:spPr/>
      <dgm:t>
        <a:bodyPr/>
        <a:lstStyle/>
        <a:p>
          <a:endParaRPr lang="en-US"/>
        </a:p>
      </dgm:t>
    </dgm:pt>
    <dgm:pt modelId="{4D62F8C2-B89A-B346-A83D-0D4FEC6ED84B}">
      <dgm:prSet custT="1"/>
      <dgm:spPr/>
      <dgm:t>
        <a:bodyPr/>
        <a:lstStyle/>
        <a:p>
          <a:r>
            <a:rPr lang="en-GB" sz="1400" dirty="0"/>
            <a:t>Exchange KYC Records</a:t>
          </a:r>
          <a:endParaRPr lang="en-US" sz="1400" dirty="0"/>
        </a:p>
      </dgm:t>
    </dgm:pt>
    <dgm:pt modelId="{D3E1B964-93C6-B441-BFDA-D29CCE6F6AFE}" type="parTrans" cxnId="{40A76FA7-B20A-5648-8A2C-2E34078E2787}">
      <dgm:prSet/>
      <dgm:spPr/>
      <dgm:t>
        <a:bodyPr/>
        <a:lstStyle/>
        <a:p>
          <a:endParaRPr lang="en-US"/>
        </a:p>
      </dgm:t>
    </dgm:pt>
    <dgm:pt modelId="{48C48F6F-D6C4-3D41-B9F8-EE405B7BEC51}" type="sibTrans" cxnId="{40A76FA7-B20A-5648-8A2C-2E34078E2787}">
      <dgm:prSet/>
      <dgm:spPr/>
      <dgm:t>
        <a:bodyPr/>
        <a:lstStyle/>
        <a:p>
          <a:endParaRPr lang="en-US"/>
        </a:p>
      </dgm:t>
    </dgm:pt>
    <dgm:pt modelId="{2C50D9D4-60B7-544E-9BC6-258556B52F3A}">
      <dgm:prSet custT="1"/>
      <dgm:spPr/>
      <dgm:t>
        <a:bodyPr/>
        <a:lstStyle/>
        <a:p>
          <a:r>
            <a:rPr lang="en-GB" sz="1400" dirty="0"/>
            <a:t>Login or IP Logs</a:t>
          </a:r>
          <a:endParaRPr lang="en-US" sz="1400" dirty="0"/>
        </a:p>
      </dgm:t>
    </dgm:pt>
    <dgm:pt modelId="{356F07EB-48F0-6A4C-A1A0-134BFC3FDF72}" type="parTrans" cxnId="{F92891F0-87FF-874F-B5EA-00F35B606326}">
      <dgm:prSet/>
      <dgm:spPr/>
      <dgm:t>
        <a:bodyPr/>
        <a:lstStyle/>
        <a:p>
          <a:endParaRPr lang="en-US"/>
        </a:p>
      </dgm:t>
    </dgm:pt>
    <dgm:pt modelId="{CE0787F3-E047-8542-A488-BB552AADEAD5}" type="sibTrans" cxnId="{F92891F0-87FF-874F-B5EA-00F35B606326}">
      <dgm:prSet/>
      <dgm:spPr/>
      <dgm:t>
        <a:bodyPr/>
        <a:lstStyle/>
        <a:p>
          <a:endParaRPr lang="en-US"/>
        </a:p>
      </dgm:t>
    </dgm:pt>
    <dgm:pt modelId="{AB02CCEF-DA9F-1B45-9E26-79DFAC6BBE95}">
      <dgm:prSet custT="1"/>
      <dgm:spPr/>
      <dgm:t>
        <a:bodyPr/>
        <a:lstStyle/>
        <a:p>
          <a:r>
            <a:rPr lang="en-GB" sz="1400" dirty="0"/>
            <a:t>Device Evidence showing Wallet Applications</a:t>
          </a:r>
          <a:endParaRPr lang="en-US" sz="1400" dirty="0"/>
        </a:p>
      </dgm:t>
    </dgm:pt>
    <dgm:pt modelId="{8061D225-D723-E842-8A19-2B3370B49825}" type="parTrans" cxnId="{BE7C6853-1422-1E43-B308-8CE8C9FD1845}">
      <dgm:prSet/>
      <dgm:spPr/>
      <dgm:t>
        <a:bodyPr/>
        <a:lstStyle/>
        <a:p>
          <a:endParaRPr lang="en-US"/>
        </a:p>
      </dgm:t>
    </dgm:pt>
    <dgm:pt modelId="{F9D585F2-1CEA-ED46-9175-7A4B613F8442}" type="sibTrans" cxnId="{BE7C6853-1422-1E43-B308-8CE8C9FD1845}">
      <dgm:prSet/>
      <dgm:spPr/>
      <dgm:t>
        <a:bodyPr/>
        <a:lstStyle/>
        <a:p>
          <a:endParaRPr lang="en-US"/>
        </a:p>
      </dgm:t>
    </dgm:pt>
    <dgm:pt modelId="{F796445D-7C3D-244D-87AE-41BD90FDF841}">
      <dgm:prSet custT="1"/>
      <dgm:spPr/>
      <dgm:t>
        <a:bodyPr/>
        <a:lstStyle/>
        <a:p>
          <a:r>
            <a:rPr lang="en-GB" sz="1400" dirty="0"/>
            <a:t>Communications relating to Cryptocurrency Transfers</a:t>
          </a:r>
          <a:endParaRPr lang="en-US" sz="1400" dirty="0"/>
        </a:p>
      </dgm:t>
    </dgm:pt>
    <dgm:pt modelId="{1F01F7BB-AAC2-BE4C-9499-3B4F18A76C17}" type="parTrans" cxnId="{0B254710-EAB2-7345-A42A-8E0861032C17}">
      <dgm:prSet/>
      <dgm:spPr/>
      <dgm:t>
        <a:bodyPr/>
        <a:lstStyle/>
        <a:p>
          <a:endParaRPr lang="en-US"/>
        </a:p>
      </dgm:t>
    </dgm:pt>
    <dgm:pt modelId="{1E25DD59-8E4A-9C40-805A-614DEB2897A5}" type="sibTrans" cxnId="{0B254710-EAB2-7345-A42A-8E0861032C17}">
      <dgm:prSet/>
      <dgm:spPr/>
      <dgm:t>
        <a:bodyPr/>
        <a:lstStyle/>
        <a:p>
          <a:endParaRPr lang="en-US"/>
        </a:p>
      </dgm:t>
    </dgm:pt>
    <dgm:pt modelId="{907115DB-B792-2E49-85DF-E79F4B6A010F}" type="pres">
      <dgm:prSet presAssocID="{65FFEB3F-0ABB-234C-BEFE-7A9A7ADCC847}" presName="compositeShape" presStyleCnt="0">
        <dgm:presLayoutVars>
          <dgm:chMax val="7"/>
          <dgm:dir/>
          <dgm:resizeHandles val="exact"/>
        </dgm:presLayoutVars>
      </dgm:prSet>
      <dgm:spPr/>
    </dgm:pt>
    <dgm:pt modelId="{DC6302FD-0540-7644-8410-63343CC31C63}" type="pres">
      <dgm:prSet presAssocID="{643CBC41-9A32-3E43-A3B7-A714CB2D01DA}" presName="circ1" presStyleLbl="vennNode1" presStyleIdx="0" presStyleCnt="6"/>
      <dgm:spPr/>
    </dgm:pt>
    <dgm:pt modelId="{83E9E536-C0FC-504B-8AC2-C2D342D870CD}" type="pres">
      <dgm:prSet presAssocID="{643CBC41-9A32-3E43-A3B7-A714CB2D01DA}" presName="circ1Tx" presStyleLbl="revTx" presStyleIdx="0" presStyleCnt="0" custScaleX="108069">
        <dgm:presLayoutVars>
          <dgm:chMax val="0"/>
          <dgm:chPref val="0"/>
          <dgm:bulletEnabled val="1"/>
        </dgm:presLayoutVars>
      </dgm:prSet>
      <dgm:spPr/>
    </dgm:pt>
    <dgm:pt modelId="{0167241E-0DA5-5B44-A3DD-70D80279664A}" type="pres">
      <dgm:prSet presAssocID="{8F53DBE8-ABB1-BF4E-ABCF-8DA474860153}" presName="circ2" presStyleLbl="vennNode1" presStyleIdx="1" presStyleCnt="6"/>
      <dgm:spPr/>
    </dgm:pt>
    <dgm:pt modelId="{E7993B62-C8FA-AD47-959E-474D461088BE}" type="pres">
      <dgm:prSet presAssocID="{8F53DBE8-ABB1-BF4E-ABCF-8DA474860153}" presName="circ2Tx" presStyleLbl="revTx" presStyleIdx="0" presStyleCnt="0" custScaleX="108069">
        <dgm:presLayoutVars>
          <dgm:chMax val="0"/>
          <dgm:chPref val="0"/>
          <dgm:bulletEnabled val="1"/>
        </dgm:presLayoutVars>
      </dgm:prSet>
      <dgm:spPr/>
    </dgm:pt>
    <dgm:pt modelId="{9E4238E4-4F9B-4043-A816-E79503F6EF10}" type="pres">
      <dgm:prSet presAssocID="{4D62F8C2-B89A-B346-A83D-0D4FEC6ED84B}" presName="circ3" presStyleLbl="vennNode1" presStyleIdx="2" presStyleCnt="6"/>
      <dgm:spPr/>
    </dgm:pt>
    <dgm:pt modelId="{487BE3EA-F0A5-4140-9D7E-B2CD8EBB095D}" type="pres">
      <dgm:prSet presAssocID="{4D62F8C2-B89A-B346-A83D-0D4FEC6ED84B}" presName="circ3Tx" presStyleLbl="revTx" presStyleIdx="0" presStyleCnt="0" custScaleX="108069">
        <dgm:presLayoutVars>
          <dgm:chMax val="0"/>
          <dgm:chPref val="0"/>
          <dgm:bulletEnabled val="1"/>
        </dgm:presLayoutVars>
      </dgm:prSet>
      <dgm:spPr/>
    </dgm:pt>
    <dgm:pt modelId="{EF5EF337-8B17-434B-B647-4E3AB8E46F71}" type="pres">
      <dgm:prSet presAssocID="{2C50D9D4-60B7-544E-9BC6-258556B52F3A}" presName="circ4" presStyleLbl="vennNode1" presStyleIdx="3" presStyleCnt="6"/>
      <dgm:spPr/>
    </dgm:pt>
    <dgm:pt modelId="{34544DA3-4339-B44C-936A-31114BDE9DAB}" type="pres">
      <dgm:prSet presAssocID="{2C50D9D4-60B7-544E-9BC6-258556B52F3A}" presName="circ4Tx" presStyleLbl="revTx" presStyleIdx="0" presStyleCnt="0" custScaleX="108069">
        <dgm:presLayoutVars>
          <dgm:chMax val="0"/>
          <dgm:chPref val="0"/>
          <dgm:bulletEnabled val="1"/>
        </dgm:presLayoutVars>
      </dgm:prSet>
      <dgm:spPr/>
    </dgm:pt>
    <dgm:pt modelId="{E21F4B78-D30E-9C4E-AC0B-5BC1AF97B349}" type="pres">
      <dgm:prSet presAssocID="{AB02CCEF-DA9F-1B45-9E26-79DFAC6BBE95}" presName="circ5" presStyleLbl="vennNode1" presStyleIdx="4" presStyleCnt="6"/>
      <dgm:spPr/>
    </dgm:pt>
    <dgm:pt modelId="{AF4F1156-7D3B-FE45-9725-32AD9D89877B}" type="pres">
      <dgm:prSet presAssocID="{AB02CCEF-DA9F-1B45-9E26-79DFAC6BBE95}" presName="circ5Tx" presStyleLbl="revTx" presStyleIdx="0" presStyleCnt="0" custScaleX="108069">
        <dgm:presLayoutVars>
          <dgm:chMax val="0"/>
          <dgm:chPref val="0"/>
          <dgm:bulletEnabled val="1"/>
        </dgm:presLayoutVars>
      </dgm:prSet>
      <dgm:spPr/>
    </dgm:pt>
    <dgm:pt modelId="{2D140E97-CAE7-3B46-ABF1-35D061D959CA}" type="pres">
      <dgm:prSet presAssocID="{F796445D-7C3D-244D-87AE-41BD90FDF841}" presName="circ6" presStyleLbl="vennNode1" presStyleIdx="5" presStyleCnt="6"/>
      <dgm:spPr/>
    </dgm:pt>
    <dgm:pt modelId="{8609BD37-8B22-734B-BD93-181C7C394969}" type="pres">
      <dgm:prSet presAssocID="{F796445D-7C3D-244D-87AE-41BD90FDF841}" presName="circ6Tx" presStyleLbl="revTx" presStyleIdx="0" presStyleCnt="0" custScaleX="108069">
        <dgm:presLayoutVars>
          <dgm:chMax val="0"/>
          <dgm:chPref val="0"/>
          <dgm:bulletEnabled val="1"/>
        </dgm:presLayoutVars>
      </dgm:prSet>
      <dgm:spPr/>
    </dgm:pt>
  </dgm:ptLst>
  <dgm:cxnLst>
    <dgm:cxn modelId="{0B254710-EAB2-7345-A42A-8E0861032C17}" srcId="{65FFEB3F-0ABB-234C-BEFE-7A9A7ADCC847}" destId="{F796445D-7C3D-244D-87AE-41BD90FDF841}" srcOrd="5" destOrd="0" parTransId="{1F01F7BB-AAC2-BE4C-9499-3B4F18A76C17}" sibTransId="{1E25DD59-8E4A-9C40-805A-614DEB2897A5}"/>
    <dgm:cxn modelId="{FF638610-2239-104B-B6DE-154ADB0EB699}" type="presOf" srcId="{8F53DBE8-ABB1-BF4E-ABCF-8DA474860153}" destId="{E7993B62-C8FA-AD47-959E-474D461088BE}" srcOrd="0" destOrd="0" presId="urn:microsoft.com/office/officeart/2005/8/layout/venn1"/>
    <dgm:cxn modelId="{91230D12-2208-AC43-A70F-B12EE3A2AB1A}" type="presOf" srcId="{4D62F8C2-B89A-B346-A83D-0D4FEC6ED84B}" destId="{487BE3EA-F0A5-4140-9D7E-B2CD8EBB095D}" srcOrd="0" destOrd="0" presId="urn:microsoft.com/office/officeart/2005/8/layout/venn1"/>
    <dgm:cxn modelId="{ECF86334-26E6-F447-92CF-6CF87AC0BD6B}" type="presOf" srcId="{AB02CCEF-DA9F-1B45-9E26-79DFAC6BBE95}" destId="{AF4F1156-7D3B-FE45-9725-32AD9D89877B}" srcOrd="0" destOrd="0" presId="urn:microsoft.com/office/officeart/2005/8/layout/venn1"/>
    <dgm:cxn modelId="{BE7C6853-1422-1E43-B308-8CE8C9FD1845}" srcId="{65FFEB3F-0ABB-234C-BEFE-7A9A7ADCC847}" destId="{AB02CCEF-DA9F-1B45-9E26-79DFAC6BBE95}" srcOrd="4" destOrd="0" parTransId="{8061D225-D723-E842-8A19-2B3370B49825}" sibTransId="{F9D585F2-1CEA-ED46-9175-7A4B613F8442}"/>
    <dgm:cxn modelId="{73A23A63-2BA2-324F-8F3A-012DB880D88C}" srcId="{65FFEB3F-0ABB-234C-BEFE-7A9A7ADCC847}" destId="{8F53DBE8-ABB1-BF4E-ABCF-8DA474860153}" srcOrd="1" destOrd="0" parTransId="{D0292B5A-2B1C-2747-9393-8DA05C69DF93}" sibTransId="{A8EE0FE7-04AA-E442-BFCF-EB56A427A341}"/>
    <dgm:cxn modelId="{F62A878C-E1CA-2748-95B3-A1183DAE04E2}" type="presOf" srcId="{643CBC41-9A32-3E43-A3B7-A714CB2D01DA}" destId="{83E9E536-C0FC-504B-8AC2-C2D342D870CD}" srcOrd="0" destOrd="0" presId="urn:microsoft.com/office/officeart/2005/8/layout/venn1"/>
    <dgm:cxn modelId="{89E1E99E-62B7-BD43-ACF8-17C0EDC22D87}" type="presOf" srcId="{2C50D9D4-60B7-544E-9BC6-258556B52F3A}" destId="{34544DA3-4339-B44C-936A-31114BDE9DAB}" srcOrd="0" destOrd="0" presId="urn:microsoft.com/office/officeart/2005/8/layout/venn1"/>
    <dgm:cxn modelId="{40A76FA7-B20A-5648-8A2C-2E34078E2787}" srcId="{65FFEB3F-0ABB-234C-BEFE-7A9A7ADCC847}" destId="{4D62F8C2-B89A-B346-A83D-0D4FEC6ED84B}" srcOrd="2" destOrd="0" parTransId="{D3E1B964-93C6-B441-BFDA-D29CCE6F6AFE}" sibTransId="{48C48F6F-D6C4-3D41-B9F8-EE405B7BEC51}"/>
    <dgm:cxn modelId="{3D29D5AB-673A-0E4C-9AA5-E957197928FD}" type="presOf" srcId="{65FFEB3F-0ABB-234C-BEFE-7A9A7ADCC847}" destId="{907115DB-B792-2E49-85DF-E79F4B6A010F}" srcOrd="0" destOrd="0" presId="urn:microsoft.com/office/officeart/2005/8/layout/venn1"/>
    <dgm:cxn modelId="{03206EB3-F383-3A45-9FC1-B5B72D67C480}" srcId="{65FFEB3F-0ABB-234C-BEFE-7A9A7ADCC847}" destId="{643CBC41-9A32-3E43-A3B7-A714CB2D01DA}" srcOrd="0" destOrd="0" parTransId="{736A84DD-B5D5-8145-992A-C63BEEEE73F0}" sibTransId="{3087078C-D3FE-F045-9934-8CE7B554BE38}"/>
    <dgm:cxn modelId="{F92891F0-87FF-874F-B5EA-00F35B606326}" srcId="{65FFEB3F-0ABB-234C-BEFE-7A9A7ADCC847}" destId="{2C50D9D4-60B7-544E-9BC6-258556B52F3A}" srcOrd="3" destOrd="0" parTransId="{356F07EB-48F0-6A4C-A1A0-134BFC3FDF72}" sibTransId="{CE0787F3-E047-8542-A488-BB552AADEAD5}"/>
    <dgm:cxn modelId="{882FB6F4-0708-0842-B289-7EFA9EC98879}" type="presOf" srcId="{F796445D-7C3D-244D-87AE-41BD90FDF841}" destId="{8609BD37-8B22-734B-BD93-181C7C394969}" srcOrd="0" destOrd="0" presId="urn:microsoft.com/office/officeart/2005/8/layout/venn1"/>
    <dgm:cxn modelId="{612AF7E2-DA60-0141-AD24-86FC7A8C7F9C}" type="presParOf" srcId="{907115DB-B792-2E49-85DF-E79F4B6A010F}" destId="{DC6302FD-0540-7644-8410-63343CC31C63}" srcOrd="0" destOrd="0" presId="urn:microsoft.com/office/officeart/2005/8/layout/venn1"/>
    <dgm:cxn modelId="{4F62469E-3DA7-D741-8E46-3F8A45F4B785}" type="presParOf" srcId="{907115DB-B792-2E49-85DF-E79F4B6A010F}" destId="{83E9E536-C0FC-504B-8AC2-C2D342D870CD}" srcOrd="1" destOrd="0" presId="urn:microsoft.com/office/officeart/2005/8/layout/venn1"/>
    <dgm:cxn modelId="{810CF88D-29FC-4246-B21A-1586E4F255D0}" type="presParOf" srcId="{907115DB-B792-2E49-85DF-E79F4B6A010F}" destId="{0167241E-0DA5-5B44-A3DD-70D80279664A}" srcOrd="2" destOrd="0" presId="urn:microsoft.com/office/officeart/2005/8/layout/venn1"/>
    <dgm:cxn modelId="{E86952E2-9FD9-694A-8FEB-13F1E46C02AC}" type="presParOf" srcId="{907115DB-B792-2E49-85DF-E79F4B6A010F}" destId="{E7993B62-C8FA-AD47-959E-474D461088BE}" srcOrd="3" destOrd="0" presId="urn:microsoft.com/office/officeart/2005/8/layout/venn1"/>
    <dgm:cxn modelId="{36C52C49-0528-3B49-BF08-D5E373EB3CC8}" type="presParOf" srcId="{907115DB-B792-2E49-85DF-E79F4B6A010F}" destId="{9E4238E4-4F9B-4043-A816-E79503F6EF10}" srcOrd="4" destOrd="0" presId="urn:microsoft.com/office/officeart/2005/8/layout/venn1"/>
    <dgm:cxn modelId="{36730808-DF77-EB4A-A8A1-64507DEF06A1}" type="presParOf" srcId="{907115DB-B792-2E49-85DF-E79F4B6A010F}" destId="{487BE3EA-F0A5-4140-9D7E-B2CD8EBB095D}" srcOrd="5" destOrd="0" presId="urn:microsoft.com/office/officeart/2005/8/layout/venn1"/>
    <dgm:cxn modelId="{360B2F3C-5E15-0640-B2A6-7A45593A70A8}" type="presParOf" srcId="{907115DB-B792-2E49-85DF-E79F4B6A010F}" destId="{EF5EF337-8B17-434B-B647-4E3AB8E46F71}" srcOrd="6" destOrd="0" presId="urn:microsoft.com/office/officeart/2005/8/layout/venn1"/>
    <dgm:cxn modelId="{DA36A1AB-5977-A946-B2BA-0985A519C64C}" type="presParOf" srcId="{907115DB-B792-2E49-85DF-E79F4B6A010F}" destId="{34544DA3-4339-B44C-936A-31114BDE9DAB}" srcOrd="7" destOrd="0" presId="urn:microsoft.com/office/officeart/2005/8/layout/venn1"/>
    <dgm:cxn modelId="{D5BF3134-AABE-A247-B860-D8BD319B3BEF}" type="presParOf" srcId="{907115DB-B792-2E49-85DF-E79F4B6A010F}" destId="{E21F4B78-D30E-9C4E-AC0B-5BC1AF97B349}" srcOrd="8" destOrd="0" presId="urn:microsoft.com/office/officeart/2005/8/layout/venn1"/>
    <dgm:cxn modelId="{648087C9-1E21-B14B-B287-724A6D2EC10E}" type="presParOf" srcId="{907115DB-B792-2E49-85DF-E79F4B6A010F}" destId="{AF4F1156-7D3B-FE45-9725-32AD9D89877B}" srcOrd="9" destOrd="0" presId="urn:microsoft.com/office/officeart/2005/8/layout/venn1"/>
    <dgm:cxn modelId="{E6AF7135-9BC3-BF45-9F95-8249F752476C}" type="presParOf" srcId="{907115DB-B792-2E49-85DF-E79F4B6A010F}" destId="{2D140E97-CAE7-3B46-ABF1-35D061D959CA}" srcOrd="10" destOrd="0" presId="urn:microsoft.com/office/officeart/2005/8/layout/venn1"/>
    <dgm:cxn modelId="{E5370F94-5D20-284F-8309-8DE74CB09633}" type="presParOf" srcId="{907115DB-B792-2E49-85DF-E79F4B6A010F}" destId="{8609BD37-8B22-734B-BD93-181C7C394969}" srcOrd="11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6E33DCC-9D92-A845-8A03-0FEC208F2B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FA4700-1D4E-774E-A153-1A831A0D1A80}">
      <dgm:prSet custT="1"/>
      <dgm:spPr/>
      <dgm:t>
        <a:bodyPr/>
        <a:lstStyle/>
        <a:p>
          <a:r>
            <a:rPr lang="en-GB" sz="2300" b="1" dirty="0"/>
            <a:t>Blockchain analysis can reveal:</a:t>
          </a:r>
          <a:endParaRPr lang="en-US" sz="2300" dirty="0"/>
        </a:p>
      </dgm:t>
    </dgm:pt>
    <dgm:pt modelId="{38AA507E-E62C-2344-8645-2BDB881F4950}" type="parTrans" cxnId="{C5A5384F-4533-6740-9651-ECBEF87F4788}">
      <dgm:prSet/>
      <dgm:spPr/>
      <dgm:t>
        <a:bodyPr/>
        <a:lstStyle/>
        <a:p>
          <a:endParaRPr lang="en-US"/>
        </a:p>
      </dgm:t>
    </dgm:pt>
    <dgm:pt modelId="{70E7D53E-4B69-C047-B79F-BE14AC1EE649}" type="sibTrans" cxnId="{C5A5384F-4533-6740-9651-ECBEF87F4788}">
      <dgm:prSet/>
      <dgm:spPr/>
      <dgm:t>
        <a:bodyPr/>
        <a:lstStyle/>
        <a:p>
          <a:endParaRPr lang="en-US"/>
        </a:p>
      </dgm:t>
    </dgm:pt>
    <dgm:pt modelId="{DC435980-EB89-DB4C-9A19-CD110E365F29}">
      <dgm:prSet custT="1"/>
      <dgm:spPr/>
      <dgm:t>
        <a:bodyPr/>
        <a:lstStyle/>
        <a:p>
          <a:r>
            <a:rPr lang="en-GB" sz="2300" dirty="0"/>
            <a:t>movement of cryptocurrency between wallets</a:t>
          </a:r>
          <a:endParaRPr lang="en-US" sz="2300" dirty="0"/>
        </a:p>
      </dgm:t>
    </dgm:pt>
    <dgm:pt modelId="{20EFE892-501E-4649-951E-14CA615F0372}" type="parTrans" cxnId="{28661463-EFFE-CC46-B69D-9DCD2B8D0243}">
      <dgm:prSet/>
      <dgm:spPr/>
      <dgm:t>
        <a:bodyPr/>
        <a:lstStyle/>
        <a:p>
          <a:endParaRPr lang="en-US"/>
        </a:p>
      </dgm:t>
    </dgm:pt>
    <dgm:pt modelId="{BEA4C398-5E65-CF42-A747-84A13B663E74}" type="sibTrans" cxnId="{28661463-EFFE-CC46-B69D-9DCD2B8D0243}">
      <dgm:prSet/>
      <dgm:spPr/>
      <dgm:t>
        <a:bodyPr/>
        <a:lstStyle/>
        <a:p>
          <a:endParaRPr lang="en-US"/>
        </a:p>
      </dgm:t>
    </dgm:pt>
    <dgm:pt modelId="{110C5985-60B9-2E49-A705-7ED590A87143}">
      <dgm:prSet custT="1"/>
      <dgm:spPr/>
      <dgm:t>
        <a:bodyPr/>
        <a:lstStyle/>
        <a:p>
          <a:r>
            <a:rPr lang="en-GB" sz="2300" dirty="0"/>
            <a:t>timing and value of transactions</a:t>
          </a:r>
          <a:endParaRPr lang="en-US" sz="2300" dirty="0"/>
        </a:p>
      </dgm:t>
    </dgm:pt>
    <dgm:pt modelId="{196A3589-BC8D-BC41-A5D1-5A1BFD0EB6CA}" type="parTrans" cxnId="{21B4586B-0B20-0C49-8F04-DD07AA7CD295}">
      <dgm:prSet/>
      <dgm:spPr/>
      <dgm:t>
        <a:bodyPr/>
        <a:lstStyle/>
        <a:p>
          <a:endParaRPr lang="en-US"/>
        </a:p>
      </dgm:t>
    </dgm:pt>
    <dgm:pt modelId="{3054465B-D3DB-C648-A369-762C7A8AA07E}" type="sibTrans" cxnId="{21B4586B-0B20-0C49-8F04-DD07AA7CD295}">
      <dgm:prSet/>
      <dgm:spPr/>
      <dgm:t>
        <a:bodyPr/>
        <a:lstStyle/>
        <a:p>
          <a:endParaRPr lang="en-US"/>
        </a:p>
      </dgm:t>
    </dgm:pt>
    <dgm:pt modelId="{37F44CC1-D266-9B4E-8BC2-3056F74CE03C}">
      <dgm:prSet custT="1"/>
      <dgm:spPr/>
      <dgm:t>
        <a:bodyPr/>
        <a:lstStyle/>
        <a:p>
          <a:r>
            <a:rPr lang="en-GB" sz="2300"/>
            <a:t>connections between addresses</a:t>
          </a:r>
          <a:endParaRPr lang="en-US" sz="2300"/>
        </a:p>
      </dgm:t>
    </dgm:pt>
    <dgm:pt modelId="{81317309-3ABA-E24F-B179-3921507C3217}" type="parTrans" cxnId="{AAC6BD13-98F1-4E49-AAD3-6A211B790AA0}">
      <dgm:prSet/>
      <dgm:spPr/>
      <dgm:t>
        <a:bodyPr/>
        <a:lstStyle/>
        <a:p>
          <a:endParaRPr lang="en-US"/>
        </a:p>
      </dgm:t>
    </dgm:pt>
    <dgm:pt modelId="{77F6ECF2-1EAD-B847-A6A0-22523E171DBA}" type="sibTrans" cxnId="{AAC6BD13-98F1-4E49-AAD3-6A211B790AA0}">
      <dgm:prSet/>
      <dgm:spPr/>
      <dgm:t>
        <a:bodyPr/>
        <a:lstStyle/>
        <a:p>
          <a:endParaRPr lang="en-US"/>
        </a:p>
      </dgm:t>
    </dgm:pt>
    <dgm:pt modelId="{C81E5164-2CD2-3B49-BB2B-D1CDAD8AB840}">
      <dgm:prSet custT="1"/>
      <dgm:spPr/>
      <dgm:t>
        <a:bodyPr/>
        <a:lstStyle/>
        <a:p>
          <a:r>
            <a:rPr lang="en-GB" sz="2300"/>
            <a:t>transfers to exchanges or services</a:t>
          </a:r>
          <a:endParaRPr lang="en-US" sz="2300"/>
        </a:p>
      </dgm:t>
    </dgm:pt>
    <dgm:pt modelId="{264ADA79-8998-E642-8A9E-1BE33068B05E}" type="parTrans" cxnId="{64E75593-386A-5747-BB1B-2A69A3BA5AC3}">
      <dgm:prSet/>
      <dgm:spPr/>
      <dgm:t>
        <a:bodyPr/>
        <a:lstStyle/>
        <a:p>
          <a:endParaRPr lang="en-US"/>
        </a:p>
      </dgm:t>
    </dgm:pt>
    <dgm:pt modelId="{4DD5147F-902E-D14F-BF9B-4AD7EE300ACE}" type="sibTrans" cxnId="{64E75593-386A-5747-BB1B-2A69A3BA5AC3}">
      <dgm:prSet/>
      <dgm:spPr/>
      <dgm:t>
        <a:bodyPr/>
        <a:lstStyle/>
        <a:p>
          <a:endParaRPr lang="en-US"/>
        </a:p>
      </dgm:t>
    </dgm:pt>
    <dgm:pt modelId="{DA61D0D4-235C-6A49-9271-022D2D21FEE4}">
      <dgm:prSet custT="1"/>
      <dgm:spPr/>
      <dgm:t>
        <a:bodyPr/>
        <a:lstStyle/>
        <a:p>
          <a:r>
            <a:rPr lang="en-GB" sz="2300" dirty="0"/>
            <a:t>This information can assist investigators in </a:t>
          </a:r>
          <a:r>
            <a:rPr lang="en-GB" sz="2300" b="1" dirty="0"/>
            <a:t>tracing criminal proceeds</a:t>
          </a:r>
          <a:r>
            <a:rPr lang="en-GB" sz="2300" dirty="0"/>
            <a:t>.</a:t>
          </a:r>
          <a:endParaRPr lang="en-US" sz="2300" dirty="0"/>
        </a:p>
      </dgm:t>
    </dgm:pt>
    <dgm:pt modelId="{743D72F3-D323-1F41-A35C-3F00A4E20158}" type="parTrans" cxnId="{39B59EB0-2433-0844-BC5F-DD26AB4136A0}">
      <dgm:prSet/>
      <dgm:spPr/>
      <dgm:t>
        <a:bodyPr/>
        <a:lstStyle/>
        <a:p>
          <a:endParaRPr lang="en-US"/>
        </a:p>
      </dgm:t>
    </dgm:pt>
    <dgm:pt modelId="{FD772FA5-2ED6-D045-90ED-8A6708201043}" type="sibTrans" cxnId="{39B59EB0-2433-0844-BC5F-DD26AB4136A0}">
      <dgm:prSet/>
      <dgm:spPr/>
      <dgm:t>
        <a:bodyPr/>
        <a:lstStyle/>
        <a:p>
          <a:endParaRPr lang="en-US"/>
        </a:p>
      </dgm:t>
    </dgm:pt>
    <dgm:pt modelId="{525232F3-AED1-1245-BD9F-4A4E0211B7A7}" type="pres">
      <dgm:prSet presAssocID="{96E33DCC-9D92-A845-8A03-0FEC208F2B29}" presName="linear" presStyleCnt="0">
        <dgm:presLayoutVars>
          <dgm:animLvl val="lvl"/>
          <dgm:resizeHandles val="exact"/>
        </dgm:presLayoutVars>
      </dgm:prSet>
      <dgm:spPr/>
    </dgm:pt>
    <dgm:pt modelId="{A5D9ACF0-19EC-F947-91DC-CD972F34112C}" type="pres">
      <dgm:prSet presAssocID="{6BFA4700-1D4E-774E-A153-1A831A0D1A80}" presName="parentText" presStyleLbl="node1" presStyleIdx="0" presStyleCnt="2" custScaleY="75715" custLinFactNeighborX="0" custLinFactNeighborY="-9365">
        <dgm:presLayoutVars>
          <dgm:chMax val="0"/>
          <dgm:bulletEnabled val="1"/>
        </dgm:presLayoutVars>
      </dgm:prSet>
      <dgm:spPr/>
    </dgm:pt>
    <dgm:pt modelId="{72614B71-FE4E-D64C-8B8E-CFB8498A4C47}" type="pres">
      <dgm:prSet presAssocID="{6BFA4700-1D4E-774E-A153-1A831A0D1A80}" presName="childText" presStyleLbl="revTx" presStyleIdx="0" presStyleCnt="1">
        <dgm:presLayoutVars>
          <dgm:bulletEnabled val="1"/>
        </dgm:presLayoutVars>
      </dgm:prSet>
      <dgm:spPr/>
    </dgm:pt>
    <dgm:pt modelId="{8847C51A-E5A2-EE47-83C1-5A348A2ADA9A}" type="pres">
      <dgm:prSet presAssocID="{DA61D0D4-235C-6A49-9271-022D2D21FEE4}" presName="parentText" presStyleLbl="node1" presStyleIdx="1" presStyleCnt="2" custScaleY="68413">
        <dgm:presLayoutVars>
          <dgm:chMax val="0"/>
          <dgm:bulletEnabled val="1"/>
        </dgm:presLayoutVars>
      </dgm:prSet>
      <dgm:spPr/>
    </dgm:pt>
  </dgm:ptLst>
  <dgm:cxnLst>
    <dgm:cxn modelId="{AAC6BD13-98F1-4E49-AAD3-6A211B790AA0}" srcId="{6BFA4700-1D4E-774E-A153-1A831A0D1A80}" destId="{37F44CC1-D266-9B4E-8BC2-3056F74CE03C}" srcOrd="2" destOrd="0" parTransId="{81317309-3ABA-E24F-B179-3921507C3217}" sibTransId="{77F6ECF2-1EAD-B847-A6A0-22523E171DBA}"/>
    <dgm:cxn modelId="{E1BF021C-AEC7-BE47-B76B-983244AFA325}" type="presOf" srcId="{96E33DCC-9D92-A845-8A03-0FEC208F2B29}" destId="{525232F3-AED1-1245-BD9F-4A4E0211B7A7}" srcOrd="0" destOrd="0" presId="urn:microsoft.com/office/officeart/2005/8/layout/vList2"/>
    <dgm:cxn modelId="{96527E1F-017A-0846-85DE-4BB72B9C0D15}" type="presOf" srcId="{6BFA4700-1D4E-774E-A153-1A831A0D1A80}" destId="{A5D9ACF0-19EC-F947-91DC-CD972F34112C}" srcOrd="0" destOrd="0" presId="urn:microsoft.com/office/officeart/2005/8/layout/vList2"/>
    <dgm:cxn modelId="{C5A5384F-4533-6740-9651-ECBEF87F4788}" srcId="{96E33DCC-9D92-A845-8A03-0FEC208F2B29}" destId="{6BFA4700-1D4E-774E-A153-1A831A0D1A80}" srcOrd="0" destOrd="0" parTransId="{38AA507E-E62C-2344-8645-2BDB881F4950}" sibTransId="{70E7D53E-4B69-C047-B79F-BE14AC1EE649}"/>
    <dgm:cxn modelId="{28661463-EFFE-CC46-B69D-9DCD2B8D0243}" srcId="{6BFA4700-1D4E-774E-A153-1A831A0D1A80}" destId="{DC435980-EB89-DB4C-9A19-CD110E365F29}" srcOrd="0" destOrd="0" parTransId="{20EFE892-501E-4649-951E-14CA615F0372}" sibTransId="{BEA4C398-5E65-CF42-A747-84A13B663E74}"/>
    <dgm:cxn modelId="{21B4586B-0B20-0C49-8F04-DD07AA7CD295}" srcId="{6BFA4700-1D4E-774E-A153-1A831A0D1A80}" destId="{110C5985-60B9-2E49-A705-7ED590A87143}" srcOrd="1" destOrd="0" parTransId="{196A3589-BC8D-BC41-A5D1-5A1BFD0EB6CA}" sibTransId="{3054465B-D3DB-C648-A369-762C7A8AA07E}"/>
    <dgm:cxn modelId="{64E75593-386A-5747-BB1B-2A69A3BA5AC3}" srcId="{6BFA4700-1D4E-774E-A153-1A831A0D1A80}" destId="{C81E5164-2CD2-3B49-BB2B-D1CDAD8AB840}" srcOrd="3" destOrd="0" parTransId="{264ADA79-8998-E642-8A9E-1BE33068B05E}" sibTransId="{4DD5147F-902E-D14F-BF9B-4AD7EE300ACE}"/>
    <dgm:cxn modelId="{39B59EB0-2433-0844-BC5F-DD26AB4136A0}" srcId="{96E33DCC-9D92-A845-8A03-0FEC208F2B29}" destId="{DA61D0D4-235C-6A49-9271-022D2D21FEE4}" srcOrd="1" destOrd="0" parTransId="{743D72F3-D323-1F41-A35C-3F00A4E20158}" sibTransId="{FD772FA5-2ED6-D045-90ED-8A6708201043}"/>
    <dgm:cxn modelId="{F912CCBE-0D72-4A40-A4DB-E3883DF6C9A5}" type="presOf" srcId="{37F44CC1-D266-9B4E-8BC2-3056F74CE03C}" destId="{72614B71-FE4E-D64C-8B8E-CFB8498A4C47}" srcOrd="0" destOrd="2" presId="urn:microsoft.com/office/officeart/2005/8/layout/vList2"/>
    <dgm:cxn modelId="{1FA213C2-2A2E-684F-9A8B-9C55536D1DA9}" type="presOf" srcId="{DC435980-EB89-DB4C-9A19-CD110E365F29}" destId="{72614B71-FE4E-D64C-8B8E-CFB8498A4C47}" srcOrd="0" destOrd="0" presId="urn:microsoft.com/office/officeart/2005/8/layout/vList2"/>
    <dgm:cxn modelId="{CA492BC7-3632-514B-B3B3-5D3517838443}" type="presOf" srcId="{DA61D0D4-235C-6A49-9271-022D2D21FEE4}" destId="{8847C51A-E5A2-EE47-83C1-5A348A2ADA9A}" srcOrd="0" destOrd="0" presId="urn:microsoft.com/office/officeart/2005/8/layout/vList2"/>
    <dgm:cxn modelId="{A7DEA6D9-8EE9-804E-B2A7-95EBA43D599B}" type="presOf" srcId="{C81E5164-2CD2-3B49-BB2B-D1CDAD8AB840}" destId="{72614B71-FE4E-D64C-8B8E-CFB8498A4C47}" srcOrd="0" destOrd="3" presId="urn:microsoft.com/office/officeart/2005/8/layout/vList2"/>
    <dgm:cxn modelId="{7FD160F9-EE41-0042-A13F-9FC4767892DB}" type="presOf" srcId="{110C5985-60B9-2E49-A705-7ED590A87143}" destId="{72614B71-FE4E-D64C-8B8E-CFB8498A4C47}" srcOrd="0" destOrd="1" presId="urn:microsoft.com/office/officeart/2005/8/layout/vList2"/>
    <dgm:cxn modelId="{EDF04884-C310-5549-AF54-1A7DA49249BD}" type="presParOf" srcId="{525232F3-AED1-1245-BD9F-4A4E0211B7A7}" destId="{A5D9ACF0-19EC-F947-91DC-CD972F34112C}" srcOrd="0" destOrd="0" presId="urn:microsoft.com/office/officeart/2005/8/layout/vList2"/>
    <dgm:cxn modelId="{D20DF99B-1EC2-A840-9A85-277D7F3D6636}" type="presParOf" srcId="{525232F3-AED1-1245-BD9F-4A4E0211B7A7}" destId="{72614B71-FE4E-D64C-8B8E-CFB8498A4C47}" srcOrd="1" destOrd="0" presId="urn:microsoft.com/office/officeart/2005/8/layout/vList2"/>
    <dgm:cxn modelId="{ECCF1584-5BC9-D44D-BC85-07BE72FACB21}" type="presParOf" srcId="{525232F3-AED1-1245-BD9F-4A4E0211B7A7}" destId="{8847C51A-E5A2-EE47-83C1-5A348A2ADA9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6E33DCC-9D92-A845-8A03-0FEC208F2B2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BFA4700-1D4E-774E-A153-1A831A0D1A80}">
      <dgm:prSet custT="1"/>
      <dgm:spPr/>
      <dgm:t>
        <a:bodyPr/>
        <a:lstStyle/>
        <a:p>
          <a:r>
            <a:rPr lang="en-GB" sz="2200" dirty="0"/>
            <a:t>Blockchain data alone usually cannot prove:</a:t>
          </a:r>
          <a:endParaRPr lang="en-US" sz="2200" dirty="0"/>
        </a:p>
      </dgm:t>
    </dgm:pt>
    <dgm:pt modelId="{38AA507E-E62C-2344-8645-2BDB881F4950}" type="parTrans" cxnId="{C5A5384F-4533-6740-9651-ECBEF87F4788}">
      <dgm:prSet/>
      <dgm:spPr/>
      <dgm:t>
        <a:bodyPr/>
        <a:lstStyle/>
        <a:p>
          <a:endParaRPr lang="en-US"/>
        </a:p>
      </dgm:t>
    </dgm:pt>
    <dgm:pt modelId="{70E7D53E-4B69-C047-B79F-BE14AC1EE649}" type="sibTrans" cxnId="{C5A5384F-4533-6740-9651-ECBEF87F4788}">
      <dgm:prSet/>
      <dgm:spPr/>
      <dgm:t>
        <a:bodyPr/>
        <a:lstStyle/>
        <a:p>
          <a:endParaRPr lang="en-US"/>
        </a:p>
      </dgm:t>
    </dgm:pt>
    <dgm:pt modelId="{23B87B44-22DB-1D48-BEFF-E5AB5CA5AFE8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600" dirty="0"/>
            <a:t>who controlled a wallet</a:t>
          </a:r>
          <a:endParaRPr lang="en-US" sz="1600" dirty="0"/>
        </a:p>
      </dgm:t>
    </dgm:pt>
    <dgm:pt modelId="{DC9AEF33-2CA2-E443-B024-49789C900ED1}" type="parTrans" cxnId="{9D3B92B4-B7A6-7042-9E7D-F3966FE15F32}">
      <dgm:prSet/>
      <dgm:spPr/>
      <dgm:t>
        <a:bodyPr/>
        <a:lstStyle/>
        <a:p>
          <a:endParaRPr lang="en-US"/>
        </a:p>
      </dgm:t>
    </dgm:pt>
    <dgm:pt modelId="{CED18AC9-D222-FC43-BC63-706B34BFAA12}" type="sibTrans" cxnId="{9D3B92B4-B7A6-7042-9E7D-F3966FE15F32}">
      <dgm:prSet/>
      <dgm:spPr/>
      <dgm:t>
        <a:bodyPr/>
        <a:lstStyle/>
        <a:p>
          <a:endParaRPr lang="en-US"/>
        </a:p>
      </dgm:t>
    </dgm:pt>
    <dgm:pt modelId="{0C8E58DA-DE21-FF49-8A24-518410F7E210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600" dirty="0"/>
            <a:t>who initiated a transaction</a:t>
          </a:r>
          <a:endParaRPr lang="en-US" sz="1600" dirty="0"/>
        </a:p>
      </dgm:t>
    </dgm:pt>
    <dgm:pt modelId="{8F4B184A-8D62-C644-AFA1-8FEF2EEBF489}" type="parTrans" cxnId="{15081D15-2D99-8641-BDFA-8233109729F9}">
      <dgm:prSet/>
      <dgm:spPr/>
      <dgm:t>
        <a:bodyPr/>
        <a:lstStyle/>
        <a:p>
          <a:endParaRPr lang="en-US"/>
        </a:p>
      </dgm:t>
    </dgm:pt>
    <dgm:pt modelId="{F7416622-FC53-E046-BEBF-D989CEBF2B5D}" type="sibTrans" cxnId="{15081D15-2D99-8641-BDFA-8233109729F9}">
      <dgm:prSet/>
      <dgm:spPr/>
      <dgm:t>
        <a:bodyPr/>
        <a:lstStyle/>
        <a:p>
          <a:endParaRPr lang="en-US"/>
        </a:p>
      </dgm:t>
    </dgm:pt>
    <dgm:pt modelId="{56DBB4E4-9368-B64C-93D7-9ECEF28861B3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600" dirty="0"/>
            <a:t>the criminal origin of funds</a:t>
          </a:r>
          <a:endParaRPr lang="en-US" sz="1600" dirty="0"/>
        </a:p>
      </dgm:t>
    </dgm:pt>
    <dgm:pt modelId="{DCA4682C-2561-3F49-B192-4AB401CDFAC2}" type="parTrans" cxnId="{C15EF39E-04CD-1A4A-BD18-FC2676F26D8A}">
      <dgm:prSet/>
      <dgm:spPr/>
      <dgm:t>
        <a:bodyPr/>
        <a:lstStyle/>
        <a:p>
          <a:endParaRPr lang="en-US"/>
        </a:p>
      </dgm:t>
    </dgm:pt>
    <dgm:pt modelId="{A0534964-FA60-724B-B12B-47BF58863CA6}" type="sibTrans" cxnId="{C15EF39E-04CD-1A4A-BD18-FC2676F26D8A}">
      <dgm:prSet/>
      <dgm:spPr/>
      <dgm:t>
        <a:bodyPr/>
        <a:lstStyle/>
        <a:p>
          <a:endParaRPr lang="en-US"/>
        </a:p>
      </dgm:t>
    </dgm:pt>
    <dgm:pt modelId="{576773EB-FFB0-9345-BB43-86D618EAF476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600" dirty="0"/>
            <a:t>beneficial ownership</a:t>
          </a:r>
          <a:endParaRPr lang="en-US" sz="1600" dirty="0"/>
        </a:p>
      </dgm:t>
    </dgm:pt>
    <dgm:pt modelId="{169DCE31-8E9D-8D41-B4EC-81F658D47666}" type="parTrans" cxnId="{3DEE4185-AAD8-C44F-918F-8F048B32B740}">
      <dgm:prSet/>
      <dgm:spPr/>
      <dgm:t>
        <a:bodyPr/>
        <a:lstStyle/>
        <a:p>
          <a:endParaRPr lang="en-US"/>
        </a:p>
      </dgm:t>
    </dgm:pt>
    <dgm:pt modelId="{EB0E5688-9E23-3248-AE72-32F39F5B324D}" type="sibTrans" cxnId="{3DEE4185-AAD8-C44F-918F-8F048B32B740}">
      <dgm:prSet/>
      <dgm:spPr/>
      <dgm:t>
        <a:bodyPr/>
        <a:lstStyle/>
        <a:p>
          <a:endParaRPr lang="en-US"/>
        </a:p>
      </dgm:t>
    </dgm:pt>
    <dgm:pt modelId="{36E349A2-2F53-C34C-B7DE-4FE864839E0D}">
      <dgm:prSet custT="1"/>
      <dgm:spPr/>
      <dgm:t>
        <a:bodyPr/>
        <a:lstStyle/>
        <a:p>
          <a:r>
            <a:rPr lang="en-GB" sz="2200" dirty="0"/>
            <a:t>Additional evidence is often required, such as:</a:t>
          </a:r>
          <a:endParaRPr lang="en-US" sz="2200" dirty="0"/>
        </a:p>
      </dgm:t>
    </dgm:pt>
    <dgm:pt modelId="{1EC652D8-A6D1-A445-B76D-F38A219A7A1C}" type="parTrans" cxnId="{12815D49-0E3F-DB46-BD01-723E8CB8E434}">
      <dgm:prSet/>
      <dgm:spPr/>
      <dgm:t>
        <a:bodyPr/>
        <a:lstStyle/>
        <a:p>
          <a:endParaRPr lang="en-US"/>
        </a:p>
      </dgm:t>
    </dgm:pt>
    <dgm:pt modelId="{96DCC7CA-F425-2A41-B96D-9DAC6B8AA05C}" type="sibTrans" cxnId="{12815D49-0E3F-DB46-BD01-723E8CB8E434}">
      <dgm:prSet/>
      <dgm:spPr/>
      <dgm:t>
        <a:bodyPr/>
        <a:lstStyle/>
        <a:p>
          <a:endParaRPr lang="en-US"/>
        </a:p>
      </dgm:t>
    </dgm:pt>
    <dgm:pt modelId="{007C8CCD-5043-804A-8A99-2E385AED475E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600" dirty="0"/>
            <a:t>device evidence</a:t>
          </a:r>
          <a:endParaRPr lang="en-US" sz="1600" dirty="0"/>
        </a:p>
      </dgm:t>
    </dgm:pt>
    <dgm:pt modelId="{98F37378-9819-2144-9E47-D0E7B58EDADB}" type="parTrans" cxnId="{719F9B52-D7FA-DE4F-9268-E9A58733F77E}">
      <dgm:prSet/>
      <dgm:spPr/>
      <dgm:t>
        <a:bodyPr/>
        <a:lstStyle/>
        <a:p>
          <a:endParaRPr lang="en-US"/>
        </a:p>
      </dgm:t>
    </dgm:pt>
    <dgm:pt modelId="{313E02B3-BD8A-9A40-B162-7DA8F2275692}" type="sibTrans" cxnId="{719F9B52-D7FA-DE4F-9268-E9A58733F77E}">
      <dgm:prSet/>
      <dgm:spPr/>
      <dgm:t>
        <a:bodyPr/>
        <a:lstStyle/>
        <a:p>
          <a:endParaRPr lang="en-US"/>
        </a:p>
      </dgm:t>
    </dgm:pt>
    <dgm:pt modelId="{269B5098-A8CC-7C4D-9DEA-299D3DE75BFF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600" dirty="0"/>
            <a:t>exchange records</a:t>
          </a:r>
          <a:endParaRPr lang="en-US" sz="1600" dirty="0"/>
        </a:p>
      </dgm:t>
    </dgm:pt>
    <dgm:pt modelId="{EC07D2BE-392C-7741-B891-7346545F5B4B}" type="parTrans" cxnId="{84E522D0-2F83-D34A-B3B5-390292FD5A9A}">
      <dgm:prSet/>
      <dgm:spPr/>
      <dgm:t>
        <a:bodyPr/>
        <a:lstStyle/>
        <a:p>
          <a:endParaRPr lang="en-US"/>
        </a:p>
      </dgm:t>
    </dgm:pt>
    <dgm:pt modelId="{D693CA25-9763-5042-BFF8-4A731A3335F1}" type="sibTrans" cxnId="{84E522D0-2F83-D34A-B3B5-390292FD5A9A}">
      <dgm:prSet/>
      <dgm:spPr/>
      <dgm:t>
        <a:bodyPr/>
        <a:lstStyle/>
        <a:p>
          <a:endParaRPr lang="en-US"/>
        </a:p>
      </dgm:t>
    </dgm:pt>
    <dgm:pt modelId="{9FCC52A8-AA79-9549-B9E5-2273ADA3AB12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600" dirty="0"/>
            <a:t>communications</a:t>
          </a:r>
          <a:endParaRPr lang="en-US" sz="1600" dirty="0"/>
        </a:p>
      </dgm:t>
    </dgm:pt>
    <dgm:pt modelId="{D53DE103-6DDF-5644-A89C-F85D6827A216}" type="parTrans" cxnId="{C3708A47-9850-B14C-9A21-65DACBC55CAB}">
      <dgm:prSet/>
      <dgm:spPr/>
      <dgm:t>
        <a:bodyPr/>
        <a:lstStyle/>
        <a:p>
          <a:endParaRPr lang="en-US"/>
        </a:p>
      </dgm:t>
    </dgm:pt>
    <dgm:pt modelId="{976CB34A-B273-5045-953B-5EF9FA10772A}" type="sibTrans" cxnId="{C3708A47-9850-B14C-9A21-65DACBC55CAB}">
      <dgm:prSet/>
      <dgm:spPr/>
      <dgm:t>
        <a:bodyPr/>
        <a:lstStyle/>
        <a:p>
          <a:endParaRPr lang="en-US"/>
        </a:p>
      </dgm:t>
    </dgm:pt>
    <dgm:pt modelId="{FBC48637-CD30-7A4E-8C04-5E6340E0498B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600" dirty="0"/>
            <a:t>financial investigation</a:t>
          </a:r>
          <a:endParaRPr lang="en-US" sz="1600" dirty="0"/>
        </a:p>
      </dgm:t>
    </dgm:pt>
    <dgm:pt modelId="{81235AEC-7700-7A41-8963-9BBAEE5E7386}" type="parTrans" cxnId="{D51354D2-C7EC-7643-8460-2E018BAD0B7D}">
      <dgm:prSet/>
      <dgm:spPr/>
      <dgm:t>
        <a:bodyPr/>
        <a:lstStyle/>
        <a:p>
          <a:endParaRPr lang="en-US"/>
        </a:p>
      </dgm:t>
    </dgm:pt>
    <dgm:pt modelId="{4ED968C6-1F49-7F4E-8A2F-C872DCCE30F9}" type="sibTrans" cxnId="{D51354D2-C7EC-7643-8460-2E018BAD0B7D}">
      <dgm:prSet/>
      <dgm:spPr/>
      <dgm:t>
        <a:bodyPr/>
        <a:lstStyle/>
        <a:p>
          <a:endParaRPr lang="en-US"/>
        </a:p>
      </dgm:t>
    </dgm:pt>
    <dgm:pt modelId="{525232F3-AED1-1245-BD9F-4A4E0211B7A7}" type="pres">
      <dgm:prSet presAssocID="{96E33DCC-9D92-A845-8A03-0FEC208F2B29}" presName="linear" presStyleCnt="0">
        <dgm:presLayoutVars>
          <dgm:animLvl val="lvl"/>
          <dgm:resizeHandles val="exact"/>
        </dgm:presLayoutVars>
      </dgm:prSet>
      <dgm:spPr/>
    </dgm:pt>
    <dgm:pt modelId="{A5D9ACF0-19EC-F947-91DC-CD972F34112C}" type="pres">
      <dgm:prSet presAssocID="{6BFA4700-1D4E-774E-A153-1A831A0D1A80}" presName="parentText" presStyleLbl="node1" presStyleIdx="0" presStyleCnt="2" custScaleY="75715">
        <dgm:presLayoutVars>
          <dgm:chMax val="0"/>
          <dgm:bulletEnabled val="1"/>
        </dgm:presLayoutVars>
      </dgm:prSet>
      <dgm:spPr/>
    </dgm:pt>
    <dgm:pt modelId="{72614B71-FE4E-D64C-8B8E-CFB8498A4C47}" type="pres">
      <dgm:prSet presAssocID="{6BFA4700-1D4E-774E-A153-1A831A0D1A80}" presName="childText" presStyleLbl="revTx" presStyleIdx="0" presStyleCnt="2">
        <dgm:presLayoutVars>
          <dgm:bulletEnabled val="1"/>
        </dgm:presLayoutVars>
      </dgm:prSet>
      <dgm:spPr/>
    </dgm:pt>
    <dgm:pt modelId="{285B30A9-F0F6-0844-BCA9-A5439F0AF401}" type="pres">
      <dgm:prSet presAssocID="{36E349A2-2F53-C34C-B7DE-4FE864839E0D}" presName="parentText" presStyleLbl="node1" presStyleIdx="1" presStyleCnt="2" custScaleY="63879">
        <dgm:presLayoutVars>
          <dgm:chMax val="0"/>
          <dgm:bulletEnabled val="1"/>
        </dgm:presLayoutVars>
      </dgm:prSet>
      <dgm:spPr/>
    </dgm:pt>
    <dgm:pt modelId="{286DC4D1-19F3-9E43-BA8A-90BA22E7F9DE}" type="pres">
      <dgm:prSet presAssocID="{36E349A2-2F53-C34C-B7DE-4FE864839E0D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A40660A-70B6-8A4F-8525-4A38333B8010}" type="presOf" srcId="{FBC48637-CD30-7A4E-8C04-5E6340E0498B}" destId="{286DC4D1-19F3-9E43-BA8A-90BA22E7F9DE}" srcOrd="0" destOrd="3" presId="urn:microsoft.com/office/officeart/2005/8/layout/vList2"/>
    <dgm:cxn modelId="{15081D15-2D99-8641-BDFA-8233109729F9}" srcId="{6BFA4700-1D4E-774E-A153-1A831A0D1A80}" destId="{0C8E58DA-DE21-FF49-8A24-518410F7E210}" srcOrd="1" destOrd="0" parTransId="{8F4B184A-8D62-C644-AFA1-8FEF2EEBF489}" sibTransId="{F7416622-FC53-E046-BEBF-D989CEBF2B5D}"/>
    <dgm:cxn modelId="{E1BF021C-AEC7-BE47-B76B-983244AFA325}" type="presOf" srcId="{96E33DCC-9D92-A845-8A03-0FEC208F2B29}" destId="{525232F3-AED1-1245-BD9F-4A4E0211B7A7}" srcOrd="0" destOrd="0" presId="urn:microsoft.com/office/officeart/2005/8/layout/vList2"/>
    <dgm:cxn modelId="{CD55D41D-11BD-A544-8FD3-1135B9B4DF02}" type="presOf" srcId="{576773EB-FFB0-9345-BB43-86D618EAF476}" destId="{72614B71-FE4E-D64C-8B8E-CFB8498A4C47}" srcOrd="0" destOrd="3" presId="urn:microsoft.com/office/officeart/2005/8/layout/vList2"/>
    <dgm:cxn modelId="{96527E1F-017A-0846-85DE-4BB72B9C0D15}" type="presOf" srcId="{6BFA4700-1D4E-774E-A153-1A831A0D1A80}" destId="{A5D9ACF0-19EC-F947-91DC-CD972F34112C}" srcOrd="0" destOrd="0" presId="urn:microsoft.com/office/officeart/2005/8/layout/vList2"/>
    <dgm:cxn modelId="{C3708A47-9850-B14C-9A21-65DACBC55CAB}" srcId="{36E349A2-2F53-C34C-B7DE-4FE864839E0D}" destId="{9FCC52A8-AA79-9549-B9E5-2273ADA3AB12}" srcOrd="2" destOrd="0" parTransId="{D53DE103-6DDF-5644-A89C-F85D6827A216}" sibTransId="{976CB34A-B273-5045-953B-5EF9FA10772A}"/>
    <dgm:cxn modelId="{12815D49-0E3F-DB46-BD01-723E8CB8E434}" srcId="{96E33DCC-9D92-A845-8A03-0FEC208F2B29}" destId="{36E349A2-2F53-C34C-B7DE-4FE864839E0D}" srcOrd="1" destOrd="0" parTransId="{1EC652D8-A6D1-A445-B76D-F38A219A7A1C}" sibTransId="{96DCC7CA-F425-2A41-B96D-9DAC6B8AA05C}"/>
    <dgm:cxn modelId="{9D78F44A-8AF5-204A-86A6-62DC6B3F1B49}" type="presOf" srcId="{007C8CCD-5043-804A-8A99-2E385AED475E}" destId="{286DC4D1-19F3-9E43-BA8A-90BA22E7F9DE}" srcOrd="0" destOrd="0" presId="urn:microsoft.com/office/officeart/2005/8/layout/vList2"/>
    <dgm:cxn modelId="{C5A5384F-4533-6740-9651-ECBEF87F4788}" srcId="{96E33DCC-9D92-A845-8A03-0FEC208F2B29}" destId="{6BFA4700-1D4E-774E-A153-1A831A0D1A80}" srcOrd="0" destOrd="0" parTransId="{38AA507E-E62C-2344-8645-2BDB881F4950}" sibTransId="{70E7D53E-4B69-C047-B79F-BE14AC1EE649}"/>
    <dgm:cxn modelId="{719F9B52-D7FA-DE4F-9268-E9A58733F77E}" srcId="{36E349A2-2F53-C34C-B7DE-4FE864839E0D}" destId="{007C8CCD-5043-804A-8A99-2E385AED475E}" srcOrd="0" destOrd="0" parTransId="{98F37378-9819-2144-9E47-D0E7B58EDADB}" sibTransId="{313E02B3-BD8A-9A40-B162-7DA8F2275692}"/>
    <dgm:cxn modelId="{801BA36A-348A-EA47-BB3A-D28DCEA94C6F}" type="presOf" srcId="{23B87B44-22DB-1D48-BEFF-E5AB5CA5AFE8}" destId="{72614B71-FE4E-D64C-8B8E-CFB8498A4C47}" srcOrd="0" destOrd="0" presId="urn:microsoft.com/office/officeart/2005/8/layout/vList2"/>
    <dgm:cxn modelId="{3DEE4185-AAD8-C44F-918F-8F048B32B740}" srcId="{6BFA4700-1D4E-774E-A153-1A831A0D1A80}" destId="{576773EB-FFB0-9345-BB43-86D618EAF476}" srcOrd="3" destOrd="0" parTransId="{169DCE31-8E9D-8D41-B4EC-81F658D47666}" sibTransId="{EB0E5688-9E23-3248-AE72-32F39F5B324D}"/>
    <dgm:cxn modelId="{7CD0429C-A949-284D-8FC3-AE3096E83B0D}" type="presOf" srcId="{36E349A2-2F53-C34C-B7DE-4FE864839E0D}" destId="{285B30A9-F0F6-0844-BCA9-A5439F0AF401}" srcOrd="0" destOrd="0" presId="urn:microsoft.com/office/officeart/2005/8/layout/vList2"/>
    <dgm:cxn modelId="{C15EF39E-04CD-1A4A-BD18-FC2676F26D8A}" srcId="{6BFA4700-1D4E-774E-A153-1A831A0D1A80}" destId="{56DBB4E4-9368-B64C-93D7-9ECEF28861B3}" srcOrd="2" destOrd="0" parTransId="{DCA4682C-2561-3F49-B192-4AB401CDFAC2}" sibTransId="{A0534964-FA60-724B-B12B-47BF58863CA6}"/>
    <dgm:cxn modelId="{9D3B92B4-B7A6-7042-9E7D-F3966FE15F32}" srcId="{6BFA4700-1D4E-774E-A153-1A831A0D1A80}" destId="{23B87B44-22DB-1D48-BEFF-E5AB5CA5AFE8}" srcOrd="0" destOrd="0" parTransId="{DC9AEF33-2CA2-E443-B024-49789C900ED1}" sibTransId="{CED18AC9-D222-FC43-BC63-706B34BFAA12}"/>
    <dgm:cxn modelId="{8BE04CB6-FFCA-DB42-A1E0-7937B87F7005}" type="presOf" srcId="{269B5098-A8CC-7C4D-9DEA-299D3DE75BFF}" destId="{286DC4D1-19F3-9E43-BA8A-90BA22E7F9DE}" srcOrd="0" destOrd="1" presId="urn:microsoft.com/office/officeart/2005/8/layout/vList2"/>
    <dgm:cxn modelId="{78A155BC-6D75-2C46-B503-54F516E7168B}" type="presOf" srcId="{9FCC52A8-AA79-9549-B9E5-2273ADA3AB12}" destId="{286DC4D1-19F3-9E43-BA8A-90BA22E7F9DE}" srcOrd="0" destOrd="2" presId="urn:microsoft.com/office/officeart/2005/8/layout/vList2"/>
    <dgm:cxn modelId="{84E522D0-2F83-D34A-B3B5-390292FD5A9A}" srcId="{36E349A2-2F53-C34C-B7DE-4FE864839E0D}" destId="{269B5098-A8CC-7C4D-9DEA-299D3DE75BFF}" srcOrd="1" destOrd="0" parTransId="{EC07D2BE-392C-7741-B891-7346545F5B4B}" sibTransId="{D693CA25-9763-5042-BFF8-4A731A3335F1}"/>
    <dgm:cxn modelId="{D51354D2-C7EC-7643-8460-2E018BAD0B7D}" srcId="{36E349A2-2F53-C34C-B7DE-4FE864839E0D}" destId="{FBC48637-CD30-7A4E-8C04-5E6340E0498B}" srcOrd="3" destOrd="0" parTransId="{81235AEC-7700-7A41-8963-9BBAEE5E7386}" sibTransId="{4ED968C6-1F49-7F4E-8A2F-C872DCCE30F9}"/>
    <dgm:cxn modelId="{ED3CF3D8-6EB3-7B43-A656-D60D9A782AA1}" type="presOf" srcId="{56DBB4E4-9368-B64C-93D7-9ECEF28861B3}" destId="{72614B71-FE4E-D64C-8B8E-CFB8498A4C47}" srcOrd="0" destOrd="2" presId="urn:microsoft.com/office/officeart/2005/8/layout/vList2"/>
    <dgm:cxn modelId="{90777FF4-09BE-5C47-9DAF-25E44D482572}" type="presOf" srcId="{0C8E58DA-DE21-FF49-8A24-518410F7E210}" destId="{72614B71-FE4E-D64C-8B8E-CFB8498A4C47}" srcOrd="0" destOrd="1" presId="urn:microsoft.com/office/officeart/2005/8/layout/vList2"/>
    <dgm:cxn modelId="{EDF04884-C310-5549-AF54-1A7DA49249BD}" type="presParOf" srcId="{525232F3-AED1-1245-BD9F-4A4E0211B7A7}" destId="{A5D9ACF0-19EC-F947-91DC-CD972F34112C}" srcOrd="0" destOrd="0" presId="urn:microsoft.com/office/officeart/2005/8/layout/vList2"/>
    <dgm:cxn modelId="{D20DF99B-1EC2-A840-9A85-277D7F3D6636}" type="presParOf" srcId="{525232F3-AED1-1245-BD9F-4A4E0211B7A7}" destId="{72614B71-FE4E-D64C-8B8E-CFB8498A4C47}" srcOrd="1" destOrd="0" presId="urn:microsoft.com/office/officeart/2005/8/layout/vList2"/>
    <dgm:cxn modelId="{4D910B08-9842-8440-9379-0B750CF74F9B}" type="presParOf" srcId="{525232F3-AED1-1245-BD9F-4A4E0211B7A7}" destId="{285B30A9-F0F6-0844-BCA9-A5439F0AF401}" srcOrd="2" destOrd="0" presId="urn:microsoft.com/office/officeart/2005/8/layout/vList2"/>
    <dgm:cxn modelId="{F339A081-FE0E-AD4B-B910-FF09520C540E}" type="presParOf" srcId="{525232F3-AED1-1245-BD9F-4A4E0211B7A7}" destId="{286DC4D1-19F3-9E43-BA8A-90BA22E7F9DE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B9877F61-C3B7-5C49-AA14-D12A5C18136A}" type="doc">
      <dgm:prSet loTypeId="urn:microsoft.com/office/officeart/2005/8/layout/bProcess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0674D6F-4E1E-714A-A4A8-C6DBFCDD4E1C}">
      <dgm:prSet phldrT="[Text]" custT="1"/>
      <dgm:spPr/>
      <dgm:t>
        <a:bodyPr/>
        <a:lstStyle/>
        <a:p>
          <a:r>
            <a:rPr lang="en-GB" sz="1000" dirty="0"/>
            <a:t>Predicate Crime</a:t>
          </a:r>
          <a:endParaRPr lang="en-US" sz="1000" dirty="0"/>
        </a:p>
      </dgm:t>
    </dgm:pt>
    <dgm:pt modelId="{EF2F0602-AC46-774B-A797-68627DF84993}" type="parTrans" cxnId="{3C9C3D35-2F55-AB4A-9D09-04E3BA96507C}">
      <dgm:prSet/>
      <dgm:spPr/>
      <dgm:t>
        <a:bodyPr/>
        <a:lstStyle/>
        <a:p>
          <a:endParaRPr lang="en-US"/>
        </a:p>
      </dgm:t>
    </dgm:pt>
    <dgm:pt modelId="{01009320-5F43-A54A-91C6-BCB4E0107F71}" type="sibTrans" cxnId="{3C9C3D35-2F55-AB4A-9D09-04E3BA96507C}">
      <dgm:prSet/>
      <dgm:spPr/>
      <dgm:t>
        <a:bodyPr/>
        <a:lstStyle/>
        <a:p>
          <a:endParaRPr lang="en-US"/>
        </a:p>
      </dgm:t>
    </dgm:pt>
    <dgm:pt modelId="{5390D5ED-CF0D-8747-A068-EA618BC82F78}">
      <dgm:prSet custT="1"/>
      <dgm:spPr/>
      <dgm:t>
        <a:bodyPr/>
        <a:lstStyle/>
        <a:p>
          <a:pPr rtl="0"/>
          <a:r>
            <a:rPr lang="en-GB" sz="1000" dirty="0"/>
            <a:t>Bank Account</a:t>
          </a:r>
        </a:p>
      </dgm:t>
    </dgm:pt>
    <dgm:pt modelId="{4285D9F4-AC28-D944-A44D-A15725933BBF}" type="parTrans" cxnId="{7D37A4F2-2270-CA48-9802-0FF1E6366799}">
      <dgm:prSet/>
      <dgm:spPr/>
      <dgm:t>
        <a:bodyPr/>
        <a:lstStyle/>
        <a:p>
          <a:endParaRPr lang="en-US"/>
        </a:p>
      </dgm:t>
    </dgm:pt>
    <dgm:pt modelId="{4927EF2B-DED9-2644-9DD7-7C49354356AC}" type="sibTrans" cxnId="{7D37A4F2-2270-CA48-9802-0FF1E6366799}">
      <dgm:prSet/>
      <dgm:spPr/>
      <dgm:t>
        <a:bodyPr/>
        <a:lstStyle/>
        <a:p>
          <a:endParaRPr lang="en-US"/>
        </a:p>
      </dgm:t>
    </dgm:pt>
    <dgm:pt modelId="{19294720-4678-904C-AA3C-C9EE01868744}">
      <dgm:prSet custT="1"/>
      <dgm:spPr/>
      <dgm:t>
        <a:bodyPr/>
        <a:lstStyle/>
        <a:p>
          <a:pPr rtl="0"/>
          <a:r>
            <a:rPr lang="en-GB" sz="1000" dirty="0"/>
            <a:t>Cryptocurrency Exchange (KYC Account)</a:t>
          </a:r>
        </a:p>
      </dgm:t>
    </dgm:pt>
    <dgm:pt modelId="{065F5755-A2C2-744B-B1DA-661B3F2B8324}" type="parTrans" cxnId="{DFF99882-CCA2-C745-88E1-29E62928D1F9}">
      <dgm:prSet/>
      <dgm:spPr/>
      <dgm:t>
        <a:bodyPr/>
        <a:lstStyle/>
        <a:p>
          <a:endParaRPr lang="en-US"/>
        </a:p>
      </dgm:t>
    </dgm:pt>
    <dgm:pt modelId="{F9FC3270-88E7-3D4B-972A-50408CAE4631}" type="sibTrans" cxnId="{DFF99882-CCA2-C745-88E1-29E62928D1F9}">
      <dgm:prSet/>
      <dgm:spPr/>
      <dgm:t>
        <a:bodyPr/>
        <a:lstStyle/>
        <a:p>
          <a:endParaRPr lang="en-US"/>
        </a:p>
      </dgm:t>
    </dgm:pt>
    <dgm:pt modelId="{91899767-56BE-DE44-B898-531496C84F82}">
      <dgm:prSet custT="1"/>
      <dgm:spPr/>
      <dgm:t>
        <a:bodyPr/>
        <a:lstStyle/>
        <a:p>
          <a:pPr rtl="0"/>
          <a:r>
            <a:rPr lang="en-GB" sz="1000" dirty="0"/>
            <a:t>Wallet A</a:t>
          </a:r>
        </a:p>
      </dgm:t>
    </dgm:pt>
    <dgm:pt modelId="{E70FAF9F-B200-8E42-A0CC-56FA74CF8606}" type="parTrans" cxnId="{4A523502-7D15-2842-964E-1695A0B9FEEB}">
      <dgm:prSet/>
      <dgm:spPr/>
      <dgm:t>
        <a:bodyPr/>
        <a:lstStyle/>
        <a:p>
          <a:endParaRPr lang="en-US"/>
        </a:p>
      </dgm:t>
    </dgm:pt>
    <dgm:pt modelId="{9BF0B855-32F8-034B-969E-C07DBF38254C}" type="sibTrans" cxnId="{4A523502-7D15-2842-964E-1695A0B9FEEB}">
      <dgm:prSet/>
      <dgm:spPr/>
      <dgm:t>
        <a:bodyPr/>
        <a:lstStyle/>
        <a:p>
          <a:endParaRPr lang="en-US"/>
        </a:p>
      </dgm:t>
    </dgm:pt>
    <dgm:pt modelId="{1C982ADA-60D3-B242-A74F-DFA13BD7CEC7}">
      <dgm:prSet custT="1"/>
      <dgm:spPr/>
      <dgm:t>
        <a:bodyPr/>
        <a:lstStyle/>
        <a:p>
          <a:pPr rtl="0"/>
          <a:r>
            <a:rPr lang="en-GB" sz="1000" dirty="0"/>
            <a:t>Wallet B</a:t>
          </a:r>
        </a:p>
      </dgm:t>
    </dgm:pt>
    <dgm:pt modelId="{AF419CF5-9B25-A14F-B4FD-673B37B97810}" type="parTrans" cxnId="{AB7C0641-47E7-DE46-9A9D-58D71770A40B}">
      <dgm:prSet/>
      <dgm:spPr/>
      <dgm:t>
        <a:bodyPr/>
        <a:lstStyle/>
        <a:p>
          <a:endParaRPr lang="en-US"/>
        </a:p>
      </dgm:t>
    </dgm:pt>
    <dgm:pt modelId="{FD905912-08FE-C047-8626-374B85777E56}" type="sibTrans" cxnId="{AB7C0641-47E7-DE46-9A9D-58D71770A40B}">
      <dgm:prSet/>
      <dgm:spPr/>
      <dgm:t>
        <a:bodyPr/>
        <a:lstStyle/>
        <a:p>
          <a:endParaRPr lang="en-US"/>
        </a:p>
      </dgm:t>
    </dgm:pt>
    <dgm:pt modelId="{0C5026D0-252C-9946-8796-C075BF1A5847}">
      <dgm:prSet custT="1"/>
      <dgm:spPr/>
      <dgm:t>
        <a:bodyPr/>
        <a:lstStyle/>
        <a:p>
          <a:pPr rtl="0"/>
          <a:r>
            <a:rPr lang="en-GB" sz="1000" dirty="0"/>
            <a:t>Mixer or Bridge</a:t>
          </a:r>
        </a:p>
      </dgm:t>
    </dgm:pt>
    <dgm:pt modelId="{FD847F94-98D1-274A-9018-CD4386C88C49}" type="parTrans" cxnId="{358A3C3C-BAAD-734E-961E-E9462204C5F7}">
      <dgm:prSet/>
      <dgm:spPr/>
      <dgm:t>
        <a:bodyPr/>
        <a:lstStyle/>
        <a:p>
          <a:endParaRPr lang="en-US"/>
        </a:p>
      </dgm:t>
    </dgm:pt>
    <dgm:pt modelId="{E6AA9F03-2930-244E-A904-83885F60906C}" type="sibTrans" cxnId="{358A3C3C-BAAD-734E-961E-E9462204C5F7}">
      <dgm:prSet/>
      <dgm:spPr/>
      <dgm:t>
        <a:bodyPr/>
        <a:lstStyle/>
        <a:p>
          <a:endParaRPr lang="en-US"/>
        </a:p>
      </dgm:t>
    </dgm:pt>
    <dgm:pt modelId="{BACBEADE-3A31-4C49-976D-BC10843BD557}">
      <dgm:prSet custT="1"/>
      <dgm:spPr/>
      <dgm:t>
        <a:bodyPr/>
        <a:lstStyle/>
        <a:p>
          <a:pPr rtl="0"/>
          <a:r>
            <a:rPr lang="en-GB" sz="1000" dirty="0"/>
            <a:t>Wallet C</a:t>
          </a:r>
        </a:p>
      </dgm:t>
    </dgm:pt>
    <dgm:pt modelId="{5CB0F4D1-DA4F-E34B-8C21-D925F03E6FE6}" type="parTrans" cxnId="{1503CF88-A783-3E4C-8A9D-41C1DFD25125}">
      <dgm:prSet/>
      <dgm:spPr/>
      <dgm:t>
        <a:bodyPr/>
        <a:lstStyle/>
        <a:p>
          <a:endParaRPr lang="en-US"/>
        </a:p>
      </dgm:t>
    </dgm:pt>
    <dgm:pt modelId="{B1CC3329-F53D-5046-B8A2-B5E30C003FFA}" type="sibTrans" cxnId="{1503CF88-A783-3E4C-8A9D-41C1DFD25125}">
      <dgm:prSet/>
      <dgm:spPr/>
      <dgm:t>
        <a:bodyPr/>
        <a:lstStyle/>
        <a:p>
          <a:endParaRPr lang="en-US"/>
        </a:p>
      </dgm:t>
    </dgm:pt>
    <dgm:pt modelId="{3A6A14D7-E319-CA43-A0F8-6A5C5AD66A03}">
      <dgm:prSet custT="1"/>
      <dgm:spPr/>
      <dgm:t>
        <a:bodyPr/>
        <a:lstStyle/>
        <a:p>
          <a:pPr rtl="0"/>
          <a:r>
            <a:rPr lang="en-GB" sz="1000" dirty="0"/>
            <a:t>Exchange Cash-Out</a:t>
          </a:r>
        </a:p>
      </dgm:t>
    </dgm:pt>
    <dgm:pt modelId="{5CC162C3-726F-6D4D-A8CF-BEF6978B9D24}" type="parTrans" cxnId="{3B2F2A4F-FA65-2B41-A373-16801622B606}">
      <dgm:prSet/>
      <dgm:spPr/>
      <dgm:t>
        <a:bodyPr/>
        <a:lstStyle/>
        <a:p>
          <a:endParaRPr lang="en-US"/>
        </a:p>
      </dgm:t>
    </dgm:pt>
    <dgm:pt modelId="{9CB4D179-58CF-F44B-8953-BF52746B252F}" type="sibTrans" cxnId="{3B2F2A4F-FA65-2B41-A373-16801622B606}">
      <dgm:prSet/>
      <dgm:spPr/>
      <dgm:t>
        <a:bodyPr/>
        <a:lstStyle/>
        <a:p>
          <a:endParaRPr lang="en-US"/>
        </a:p>
      </dgm:t>
    </dgm:pt>
    <dgm:pt modelId="{5B718DB1-F63B-BF48-920B-D57F07FFF276}">
      <dgm:prSet custT="1"/>
      <dgm:spPr/>
      <dgm:t>
        <a:bodyPr/>
        <a:lstStyle/>
        <a:p>
          <a:pPr rtl="0"/>
          <a:r>
            <a:rPr lang="en-GB" sz="1000" dirty="0"/>
            <a:t>Bank Transfer / Asset Purchase</a:t>
          </a:r>
          <a:endParaRPr lang="en-US" sz="1000" dirty="0"/>
        </a:p>
      </dgm:t>
    </dgm:pt>
    <dgm:pt modelId="{C97B33F4-4598-DA40-BB54-A4D6E6623511}" type="parTrans" cxnId="{BDA61EF3-8417-1A42-B237-5D52B8E117AF}">
      <dgm:prSet/>
      <dgm:spPr/>
      <dgm:t>
        <a:bodyPr/>
        <a:lstStyle/>
        <a:p>
          <a:endParaRPr lang="en-US"/>
        </a:p>
      </dgm:t>
    </dgm:pt>
    <dgm:pt modelId="{EDEC57A6-4DA2-114D-B74B-6CDCFF88145D}" type="sibTrans" cxnId="{BDA61EF3-8417-1A42-B237-5D52B8E117AF}">
      <dgm:prSet/>
      <dgm:spPr/>
      <dgm:t>
        <a:bodyPr/>
        <a:lstStyle/>
        <a:p>
          <a:endParaRPr lang="en-US"/>
        </a:p>
      </dgm:t>
    </dgm:pt>
    <dgm:pt modelId="{53CCE8C7-A1A0-C04F-9413-7CF63EAF6058}" type="pres">
      <dgm:prSet presAssocID="{B9877F61-C3B7-5C49-AA14-D12A5C18136A}" presName="diagram" presStyleCnt="0">
        <dgm:presLayoutVars>
          <dgm:dir/>
          <dgm:resizeHandles/>
        </dgm:presLayoutVars>
      </dgm:prSet>
      <dgm:spPr/>
    </dgm:pt>
    <dgm:pt modelId="{4268523E-8E8C-904D-B776-2D4126AD7F3D}" type="pres">
      <dgm:prSet presAssocID="{60674D6F-4E1E-714A-A4A8-C6DBFCDD4E1C}" presName="firstNode" presStyleLbl="node1" presStyleIdx="0" presStyleCnt="9">
        <dgm:presLayoutVars>
          <dgm:bulletEnabled val="1"/>
        </dgm:presLayoutVars>
      </dgm:prSet>
      <dgm:spPr/>
    </dgm:pt>
    <dgm:pt modelId="{5A76651D-8C59-E942-A288-17C8537320BC}" type="pres">
      <dgm:prSet presAssocID="{01009320-5F43-A54A-91C6-BCB4E0107F71}" presName="sibTrans" presStyleLbl="sibTrans2D1" presStyleIdx="0" presStyleCnt="8"/>
      <dgm:spPr/>
    </dgm:pt>
    <dgm:pt modelId="{D308A30A-EC99-7A4C-AB1F-58517497D284}" type="pres">
      <dgm:prSet presAssocID="{5390D5ED-CF0D-8747-A068-EA618BC82F78}" presName="middleNode" presStyleCnt="0"/>
      <dgm:spPr/>
    </dgm:pt>
    <dgm:pt modelId="{84BBDB9E-1728-5043-BD59-FD7AA927086D}" type="pres">
      <dgm:prSet presAssocID="{5390D5ED-CF0D-8747-A068-EA618BC82F78}" presName="padding" presStyleLbl="node1" presStyleIdx="0" presStyleCnt="9"/>
      <dgm:spPr/>
    </dgm:pt>
    <dgm:pt modelId="{344DBABD-898C-AE46-91C1-F111B329E047}" type="pres">
      <dgm:prSet presAssocID="{5390D5ED-CF0D-8747-A068-EA618BC82F78}" presName="shape" presStyleLbl="node1" presStyleIdx="1" presStyleCnt="9">
        <dgm:presLayoutVars>
          <dgm:bulletEnabled val="1"/>
        </dgm:presLayoutVars>
      </dgm:prSet>
      <dgm:spPr/>
    </dgm:pt>
    <dgm:pt modelId="{E41F419C-0A82-1E44-8515-BB4D466D5A35}" type="pres">
      <dgm:prSet presAssocID="{4927EF2B-DED9-2644-9DD7-7C49354356AC}" presName="sibTrans" presStyleLbl="sibTrans2D1" presStyleIdx="1" presStyleCnt="8"/>
      <dgm:spPr/>
    </dgm:pt>
    <dgm:pt modelId="{2EE79B97-2C55-5F48-91B3-D26DAD8E7567}" type="pres">
      <dgm:prSet presAssocID="{19294720-4678-904C-AA3C-C9EE01868744}" presName="middleNode" presStyleCnt="0"/>
      <dgm:spPr/>
    </dgm:pt>
    <dgm:pt modelId="{9826AB4B-59A4-A645-B8A0-D59AB632F0B2}" type="pres">
      <dgm:prSet presAssocID="{19294720-4678-904C-AA3C-C9EE01868744}" presName="padding" presStyleLbl="node1" presStyleIdx="1" presStyleCnt="9"/>
      <dgm:spPr/>
    </dgm:pt>
    <dgm:pt modelId="{1423B72B-68E2-1040-8EE8-C9CAA2046F9E}" type="pres">
      <dgm:prSet presAssocID="{19294720-4678-904C-AA3C-C9EE01868744}" presName="shape" presStyleLbl="node1" presStyleIdx="2" presStyleCnt="9" custScaleX="185609" custScaleY="126782">
        <dgm:presLayoutVars>
          <dgm:bulletEnabled val="1"/>
        </dgm:presLayoutVars>
      </dgm:prSet>
      <dgm:spPr/>
    </dgm:pt>
    <dgm:pt modelId="{C040D0CA-CCE3-D64E-AF73-9B60E31F3672}" type="pres">
      <dgm:prSet presAssocID="{F9FC3270-88E7-3D4B-972A-50408CAE4631}" presName="sibTrans" presStyleLbl="sibTrans2D1" presStyleIdx="2" presStyleCnt="8"/>
      <dgm:spPr/>
    </dgm:pt>
    <dgm:pt modelId="{2E9C7A7D-5245-A74A-B637-4E6F2228C643}" type="pres">
      <dgm:prSet presAssocID="{91899767-56BE-DE44-B898-531496C84F82}" presName="middleNode" presStyleCnt="0"/>
      <dgm:spPr/>
    </dgm:pt>
    <dgm:pt modelId="{AF2CE2B9-3C94-3C4A-85E4-5D500F1AE33F}" type="pres">
      <dgm:prSet presAssocID="{91899767-56BE-DE44-B898-531496C84F82}" presName="padding" presStyleLbl="node1" presStyleIdx="2" presStyleCnt="9"/>
      <dgm:spPr/>
    </dgm:pt>
    <dgm:pt modelId="{927BD16E-EB96-294B-8030-142C8EE5FC83}" type="pres">
      <dgm:prSet presAssocID="{91899767-56BE-DE44-B898-531496C84F82}" presName="shape" presStyleLbl="node1" presStyleIdx="3" presStyleCnt="9" custScaleX="117435" custScaleY="79715">
        <dgm:presLayoutVars>
          <dgm:bulletEnabled val="1"/>
        </dgm:presLayoutVars>
      </dgm:prSet>
      <dgm:spPr/>
    </dgm:pt>
    <dgm:pt modelId="{5F46515B-A4B7-BA4E-9B4F-4F858E62698E}" type="pres">
      <dgm:prSet presAssocID="{9BF0B855-32F8-034B-969E-C07DBF38254C}" presName="sibTrans" presStyleLbl="sibTrans2D1" presStyleIdx="3" presStyleCnt="8"/>
      <dgm:spPr/>
    </dgm:pt>
    <dgm:pt modelId="{EB4258A7-BE8F-D245-B8D9-3E16A4FD0B36}" type="pres">
      <dgm:prSet presAssocID="{1C982ADA-60D3-B242-A74F-DFA13BD7CEC7}" presName="middleNode" presStyleCnt="0"/>
      <dgm:spPr/>
    </dgm:pt>
    <dgm:pt modelId="{CFE73C07-09B5-2541-BDA6-A7C5E8FF1A14}" type="pres">
      <dgm:prSet presAssocID="{1C982ADA-60D3-B242-A74F-DFA13BD7CEC7}" presName="padding" presStyleLbl="node1" presStyleIdx="3" presStyleCnt="9"/>
      <dgm:spPr/>
    </dgm:pt>
    <dgm:pt modelId="{C10D98C0-F48F-1D4C-9B48-D1D778B8011A}" type="pres">
      <dgm:prSet presAssocID="{1C982ADA-60D3-B242-A74F-DFA13BD7CEC7}" presName="shape" presStyleLbl="node1" presStyleIdx="4" presStyleCnt="9">
        <dgm:presLayoutVars>
          <dgm:bulletEnabled val="1"/>
        </dgm:presLayoutVars>
      </dgm:prSet>
      <dgm:spPr/>
    </dgm:pt>
    <dgm:pt modelId="{84EA10EF-0263-BD42-B883-A3196ECADA3C}" type="pres">
      <dgm:prSet presAssocID="{FD905912-08FE-C047-8626-374B85777E56}" presName="sibTrans" presStyleLbl="sibTrans2D1" presStyleIdx="4" presStyleCnt="8"/>
      <dgm:spPr/>
    </dgm:pt>
    <dgm:pt modelId="{7D920F37-DC20-D748-B26C-5EF3BD7E2B49}" type="pres">
      <dgm:prSet presAssocID="{0C5026D0-252C-9946-8796-C075BF1A5847}" presName="middleNode" presStyleCnt="0"/>
      <dgm:spPr/>
    </dgm:pt>
    <dgm:pt modelId="{859FEC10-CE5D-A345-8964-5AB742423904}" type="pres">
      <dgm:prSet presAssocID="{0C5026D0-252C-9946-8796-C075BF1A5847}" presName="padding" presStyleLbl="node1" presStyleIdx="4" presStyleCnt="9"/>
      <dgm:spPr/>
    </dgm:pt>
    <dgm:pt modelId="{611D18DD-3C15-AF4F-83A2-1E35A7FA7FD9}" type="pres">
      <dgm:prSet presAssocID="{0C5026D0-252C-9946-8796-C075BF1A5847}" presName="shape" presStyleLbl="node1" presStyleIdx="5" presStyleCnt="9">
        <dgm:presLayoutVars>
          <dgm:bulletEnabled val="1"/>
        </dgm:presLayoutVars>
      </dgm:prSet>
      <dgm:spPr/>
    </dgm:pt>
    <dgm:pt modelId="{63D62620-2FE1-CA4A-85C8-A9AA6C7A575B}" type="pres">
      <dgm:prSet presAssocID="{E6AA9F03-2930-244E-A904-83885F60906C}" presName="sibTrans" presStyleLbl="sibTrans2D1" presStyleIdx="5" presStyleCnt="8"/>
      <dgm:spPr/>
    </dgm:pt>
    <dgm:pt modelId="{9501948E-5936-8A48-89F1-AE928E3010E9}" type="pres">
      <dgm:prSet presAssocID="{BACBEADE-3A31-4C49-976D-BC10843BD557}" presName="middleNode" presStyleCnt="0"/>
      <dgm:spPr/>
    </dgm:pt>
    <dgm:pt modelId="{0FED6875-F56F-6540-A7A1-38ECF831204C}" type="pres">
      <dgm:prSet presAssocID="{BACBEADE-3A31-4C49-976D-BC10843BD557}" presName="padding" presStyleLbl="node1" presStyleIdx="5" presStyleCnt="9"/>
      <dgm:spPr/>
    </dgm:pt>
    <dgm:pt modelId="{7588BCDA-B942-F54D-A72E-79B34CBE6753}" type="pres">
      <dgm:prSet presAssocID="{BACBEADE-3A31-4C49-976D-BC10843BD557}" presName="shape" presStyleLbl="node1" presStyleIdx="6" presStyleCnt="9">
        <dgm:presLayoutVars>
          <dgm:bulletEnabled val="1"/>
        </dgm:presLayoutVars>
      </dgm:prSet>
      <dgm:spPr/>
    </dgm:pt>
    <dgm:pt modelId="{95E6FC96-3C64-3A46-9234-E563D2B046B5}" type="pres">
      <dgm:prSet presAssocID="{B1CC3329-F53D-5046-B8A2-B5E30C003FFA}" presName="sibTrans" presStyleLbl="sibTrans2D1" presStyleIdx="6" presStyleCnt="8"/>
      <dgm:spPr/>
    </dgm:pt>
    <dgm:pt modelId="{2CBBA6FE-2A1F-034B-ADA9-5B52751ADAF5}" type="pres">
      <dgm:prSet presAssocID="{3A6A14D7-E319-CA43-A0F8-6A5C5AD66A03}" presName="middleNode" presStyleCnt="0"/>
      <dgm:spPr/>
    </dgm:pt>
    <dgm:pt modelId="{B85A1C74-8699-C44F-BCF5-069BD95DB4EA}" type="pres">
      <dgm:prSet presAssocID="{3A6A14D7-E319-CA43-A0F8-6A5C5AD66A03}" presName="padding" presStyleLbl="node1" presStyleIdx="6" presStyleCnt="9"/>
      <dgm:spPr/>
    </dgm:pt>
    <dgm:pt modelId="{90AD605C-4635-6544-8104-B7ED158DC9AE}" type="pres">
      <dgm:prSet presAssocID="{3A6A14D7-E319-CA43-A0F8-6A5C5AD66A03}" presName="shape" presStyleLbl="node1" presStyleIdx="7" presStyleCnt="9" custScaleX="135137" custScaleY="106845">
        <dgm:presLayoutVars>
          <dgm:bulletEnabled val="1"/>
        </dgm:presLayoutVars>
      </dgm:prSet>
      <dgm:spPr/>
    </dgm:pt>
    <dgm:pt modelId="{28C91757-7ECC-3541-938A-B453FD7F5235}" type="pres">
      <dgm:prSet presAssocID="{9CB4D179-58CF-F44B-8953-BF52746B252F}" presName="sibTrans" presStyleLbl="sibTrans2D1" presStyleIdx="7" presStyleCnt="8"/>
      <dgm:spPr/>
    </dgm:pt>
    <dgm:pt modelId="{81C546DB-1511-CC40-9F41-3498DEFFD119}" type="pres">
      <dgm:prSet presAssocID="{5B718DB1-F63B-BF48-920B-D57F07FFF276}" presName="lastNode" presStyleLbl="node1" presStyleIdx="8" presStyleCnt="9">
        <dgm:presLayoutVars>
          <dgm:bulletEnabled val="1"/>
        </dgm:presLayoutVars>
      </dgm:prSet>
      <dgm:spPr/>
    </dgm:pt>
  </dgm:ptLst>
  <dgm:cxnLst>
    <dgm:cxn modelId="{5C063B00-350C-C24F-820F-00BAE7A4003E}" type="presOf" srcId="{5390D5ED-CF0D-8747-A068-EA618BC82F78}" destId="{344DBABD-898C-AE46-91C1-F111B329E047}" srcOrd="0" destOrd="0" presId="urn:microsoft.com/office/officeart/2005/8/layout/bProcess2"/>
    <dgm:cxn modelId="{4A523502-7D15-2842-964E-1695A0B9FEEB}" srcId="{B9877F61-C3B7-5C49-AA14-D12A5C18136A}" destId="{91899767-56BE-DE44-B898-531496C84F82}" srcOrd="3" destOrd="0" parTransId="{E70FAF9F-B200-8E42-A0CC-56FA74CF8606}" sibTransId="{9BF0B855-32F8-034B-969E-C07DBF38254C}"/>
    <dgm:cxn modelId="{3CEC9308-E214-9940-AD3B-B960D8AE2D9E}" type="presOf" srcId="{B9877F61-C3B7-5C49-AA14-D12A5C18136A}" destId="{53CCE8C7-A1A0-C04F-9413-7CF63EAF6058}" srcOrd="0" destOrd="0" presId="urn:microsoft.com/office/officeart/2005/8/layout/bProcess2"/>
    <dgm:cxn modelId="{BCBE4C13-EE56-B742-A3A9-62FAEB08FC50}" type="presOf" srcId="{3A6A14D7-E319-CA43-A0F8-6A5C5AD66A03}" destId="{90AD605C-4635-6544-8104-B7ED158DC9AE}" srcOrd="0" destOrd="0" presId="urn:microsoft.com/office/officeart/2005/8/layout/bProcess2"/>
    <dgm:cxn modelId="{3C9C3D35-2F55-AB4A-9D09-04E3BA96507C}" srcId="{B9877F61-C3B7-5C49-AA14-D12A5C18136A}" destId="{60674D6F-4E1E-714A-A4A8-C6DBFCDD4E1C}" srcOrd="0" destOrd="0" parTransId="{EF2F0602-AC46-774B-A797-68627DF84993}" sibTransId="{01009320-5F43-A54A-91C6-BCB4E0107F71}"/>
    <dgm:cxn modelId="{C599653A-E7FE-034C-9E00-FF2D1FE07419}" type="presOf" srcId="{F9FC3270-88E7-3D4B-972A-50408CAE4631}" destId="{C040D0CA-CCE3-D64E-AF73-9B60E31F3672}" srcOrd="0" destOrd="0" presId="urn:microsoft.com/office/officeart/2005/8/layout/bProcess2"/>
    <dgm:cxn modelId="{A94D523B-6843-274D-AD31-099E010F5F2D}" type="presOf" srcId="{FD905912-08FE-C047-8626-374B85777E56}" destId="{84EA10EF-0263-BD42-B883-A3196ECADA3C}" srcOrd="0" destOrd="0" presId="urn:microsoft.com/office/officeart/2005/8/layout/bProcess2"/>
    <dgm:cxn modelId="{358A3C3C-BAAD-734E-961E-E9462204C5F7}" srcId="{B9877F61-C3B7-5C49-AA14-D12A5C18136A}" destId="{0C5026D0-252C-9946-8796-C075BF1A5847}" srcOrd="5" destOrd="0" parTransId="{FD847F94-98D1-274A-9018-CD4386C88C49}" sibTransId="{E6AA9F03-2930-244E-A904-83885F60906C}"/>
    <dgm:cxn modelId="{B7028E3D-5130-7941-B086-7B6E6F64E4FD}" type="presOf" srcId="{19294720-4678-904C-AA3C-C9EE01868744}" destId="{1423B72B-68E2-1040-8EE8-C9CAA2046F9E}" srcOrd="0" destOrd="0" presId="urn:microsoft.com/office/officeart/2005/8/layout/bProcess2"/>
    <dgm:cxn modelId="{AB7C0641-47E7-DE46-9A9D-58D71770A40B}" srcId="{B9877F61-C3B7-5C49-AA14-D12A5C18136A}" destId="{1C982ADA-60D3-B242-A74F-DFA13BD7CEC7}" srcOrd="4" destOrd="0" parTransId="{AF419CF5-9B25-A14F-B4FD-673B37B97810}" sibTransId="{FD905912-08FE-C047-8626-374B85777E56}"/>
    <dgm:cxn modelId="{6065874B-5F0D-3045-B261-838AD5E6665A}" type="presOf" srcId="{5B718DB1-F63B-BF48-920B-D57F07FFF276}" destId="{81C546DB-1511-CC40-9F41-3498DEFFD119}" srcOrd="0" destOrd="0" presId="urn:microsoft.com/office/officeart/2005/8/layout/bProcess2"/>
    <dgm:cxn modelId="{3B2F2A4F-FA65-2B41-A373-16801622B606}" srcId="{B9877F61-C3B7-5C49-AA14-D12A5C18136A}" destId="{3A6A14D7-E319-CA43-A0F8-6A5C5AD66A03}" srcOrd="7" destOrd="0" parTransId="{5CC162C3-726F-6D4D-A8CF-BEF6978B9D24}" sibTransId="{9CB4D179-58CF-F44B-8953-BF52746B252F}"/>
    <dgm:cxn modelId="{141D0557-1517-7541-A4D1-E0DDB7A1136B}" type="presOf" srcId="{1C982ADA-60D3-B242-A74F-DFA13BD7CEC7}" destId="{C10D98C0-F48F-1D4C-9B48-D1D778B8011A}" srcOrd="0" destOrd="0" presId="urn:microsoft.com/office/officeart/2005/8/layout/bProcess2"/>
    <dgm:cxn modelId="{F349A85A-6FDC-8646-AE56-73B4E42DE761}" type="presOf" srcId="{9CB4D179-58CF-F44B-8953-BF52746B252F}" destId="{28C91757-7ECC-3541-938A-B453FD7F5235}" srcOrd="0" destOrd="0" presId="urn:microsoft.com/office/officeart/2005/8/layout/bProcess2"/>
    <dgm:cxn modelId="{1020C960-2B37-C14B-97AD-DD5124766B82}" type="presOf" srcId="{91899767-56BE-DE44-B898-531496C84F82}" destId="{927BD16E-EB96-294B-8030-142C8EE5FC83}" srcOrd="0" destOrd="0" presId="urn:microsoft.com/office/officeart/2005/8/layout/bProcess2"/>
    <dgm:cxn modelId="{DAD8FC64-79FE-564A-84B7-AFC16A3E6E0B}" type="presOf" srcId="{E6AA9F03-2930-244E-A904-83885F60906C}" destId="{63D62620-2FE1-CA4A-85C8-A9AA6C7A575B}" srcOrd="0" destOrd="0" presId="urn:microsoft.com/office/officeart/2005/8/layout/bProcess2"/>
    <dgm:cxn modelId="{24986D78-E647-8245-9D79-406A87C4C886}" type="presOf" srcId="{9BF0B855-32F8-034B-969E-C07DBF38254C}" destId="{5F46515B-A4B7-BA4E-9B4F-4F858E62698E}" srcOrd="0" destOrd="0" presId="urn:microsoft.com/office/officeart/2005/8/layout/bProcess2"/>
    <dgm:cxn modelId="{9DCA8382-E53B-E440-B7B6-E5F39A152506}" type="presOf" srcId="{BACBEADE-3A31-4C49-976D-BC10843BD557}" destId="{7588BCDA-B942-F54D-A72E-79B34CBE6753}" srcOrd="0" destOrd="0" presId="urn:microsoft.com/office/officeart/2005/8/layout/bProcess2"/>
    <dgm:cxn modelId="{DFF99882-CCA2-C745-88E1-29E62928D1F9}" srcId="{B9877F61-C3B7-5C49-AA14-D12A5C18136A}" destId="{19294720-4678-904C-AA3C-C9EE01868744}" srcOrd="2" destOrd="0" parTransId="{065F5755-A2C2-744B-B1DA-661B3F2B8324}" sibTransId="{F9FC3270-88E7-3D4B-972A-50408CAE4631}"/>
    <dgm:cxn modelId="{1503CF88-A783-3E4C-8A9D-41C1DFD25125}" srcId="{B9877F61-C3B7-5C49-AA14-D12A5C18136A}" destId="{BACBEADE-3A31-4C49-976D-BC10843BD557}" srcOrd="6" destOrd="0" parTransId="{5CB0F4D1-DA4F-E34B-8C21-D925F03E6FE6}" sibTransId="{B1CC3329-F53D-5046-B8A2-B5E30C003FFA}"/>
    <dgm:cxn modelId="{B5CCDDA3-AFC0-1E49-B578-85ABCD8EF15E}" type="presOf" srcId="{01009320-5F43-A54A-91C6-BCB4E0107F71}" destId="{5A76651D-8C59-E942-A288-17C8537320BC}" srcOrd="0" destOrd="0" presId="urn:microsoft.com/office/officeart/2005/8/layout/bProcess2"/>
    <dgm:cxn modelId="{34EA77C0-6EAF-B747-ADF8-5F289F795745}" type="presOf" srcId="{B1CC3329-F53D-5046-B8A2-B5E30C003FFA}" destId="{95E6FC96-3C64-3A46-9234-E563D2B046B5}" srcOrd="0" destOrd="0" presId="urn:microsoft.com/office/officeart/2005/8/layout/bProcess2"/>
    <dgm:cxn modelId="{819087C7-B840-6340-9015-E70836A56F01}" type="presOf" srcId="{0C5026D0-252C-9946-8796-C075BF1A5847}" destId="{611D18DD-3C15-AF4F-83A2-1E35A7FA7FD9}" srcOrd="0" destOrd="0" presId="urn:microsoft.com/office/officeart/2005/8/layout/bProcess2"/>
    <dgm:cxn modelId="{B0F9BADE-3257-8745-B59A-33A0B1E5F6A5}" type="presOf" srcId="{4927EF2B-DED9-2644-9DD7-7C49354356AC}" destId="{E41F419C-0A82-1E44-8515-BB4D466D5A35}" srcOrd="0" destOrd="0" presId="urn:microsoft.com/office/officeart/2005/8/layout/bProcess2"/>
    <dgm:cxn modelId="{B2C6E0E4-6DD5-4E44-A29D-6F2A40EFB840}" type="presOf" srcId="{60674D6F-4E1E-714A-A4A8-C6DBFCDD4E1C}" destId="{4268523E-8E8C-904D-B776-2D4126AD7F3D}" srcOrd="0" destOrd="0" presId="urn:microsoft.com/office/officeart/2005/8/layout/bProcess2"/>
    <dgm:cxn modelId="{7D37A4F2-2270-CA48-9802-0FF1E6366799}" srcId="{B9877F61-C3B7-5C49-AA14-D12A5C18136A}" destId="{5390D5ED-CF0D-8747-A068-EA618BC82F78}" srcOrd="1" destOrd="0" parTransId="{4285D9F4-AC28-D944-A44D-A15725933BBF}" sibTransId="{4927EF2B-DED9-2644-9DD7-7C49354356AC}"/>
    <dgm:cxn modelId="{BDA61EF3-8417-1A42-B237-5D52B8E117AF}" srcId="{B9877F61-C3B7-5C49-AA14-D12A5C18136A}" destId="{5B718DB1-F63B-BF48-920B-D57F07FFF276}" srcOrd="8" destOrd="0" parTransId="{C97B33F4-4598-DA40-BB54-A4D6E6623511}" sibTransId="{EDEC57A6-4DA2-114D-B74B-6CDCFF88145D}"/>
    <dgm:cxn modelId="{AC0D3F76-5669-AF49-A00F-579163D1F6D8}" type="presParOf" srcId="{53CCE8C7-A1A0-C04F-9413-7CF63EAF6058}" destId="{4268523E-8E8C-904D-B776-2D4126AD7F3D}" srcOrd="0" destOrd="0" presId="urn:microsoft.com/office/officeart/2005/8/layout/bProcess2"/>
    <dgm:cxn modelId="{DAB2E820-7817-3942-A586-874F90DB68C0}" type="presParOf" srcId="{53CCE8C7-A1A0-C04F-9413-7CF63EAF6058}" destId="{5A76651D-8C59-E942-A288-17C8537320BC}" srcOrd="1" destOrd="0" presId="urn:microsoft.com/office/officeart/2005/8/layout/bProcess2"/>
    <dgm:cxn modelId="{92EE17D6-83EB-474A-A326-23AEE19EF78A}" type="presParOf" srcId="{53CCE8C7-A1A0-C04F-9413-7CF63EAF6058}" destId="{D308A30A-EC99-7A4C-AB1F-58517497D284}" srcOrd="2" destOrd="0" presId="urn:microsoft.com/office/officeart/2005/8/layout/bProcess2"/>
    <dgm:cxn modelId="{9D3844D0-291A-C442-BC47-15FAB58CA259}" type="presParOf" srcId="{D308A30A-EC99-7A4C-AB1F-58517497D284}" destId="{84BBDB9E-1728-5043-BD59-FD7AA927086D}" srcOrd="0" destOrd="0" presId="urn:microsoft.com/office/officeart/2005/8/layout/bProcess2"/>
    <dgm:cxn modelId="{74D76DE9-B67A-7E45-9969-460D1098F488}" type="presParOf" srcId="{D308A30A-EC99-7A4C-AB1F-58517497D284}" destId="{344DBABD-898C-AE46-91C1-F111B329E047}" srcOrd="1" destOrd="0" presId="urn:microsoft.com/office/officeart/2005/8/layout/bProcess2"/>
    <dgm:cxn modelId="{EC17832A-D846-BA47-BFE2-293F88E4B2BD}" type="presParOf" srcId="{53CCE8C7-A1A0-C04F-9413-7CF63EAF6058}" destId="{E41F419C-0A82-1E44-8515-BB4D466D5A35}" srcOrd="3" destOrd="0" presId="urn:microsoft.com/office/officeart/2005/8/layout/bProcess2"/>
    <dgm:cxn modelId="{3C7123FD-1683-E340-B42F-8EFEA5E8FB74}" type="presParOf" srcId="{53CCE8C7-A1A0-C04F-9413-7CF63EAF6058}" destId="{2EE79B97-2C55-5F48-91B3-D26DAD8E7567}" srcOrd="4" destOrd="0" presId="urn:microsoft.com/office/officeart/2005/8/layout/bProcess2"/>
    <dgm:cxn modelId="{0B7070BE-0FFF-D144-9536-60924B8F8258}" type="presParOf" srcId="{2EE79B97-2C55-5F48-91B3-D26DAD8E7567}" destId="{9826AB4B-59A4-A645-B8A0-D59AB632F0B2}" srcOrd="0" destOrd="0" presId="urn:microsoft.com/office/officeart/2005/8/layout/bProcess2"/>
    <dgm:cxn modelId="{7E49BE7C-EE71-894B-B4E1-6DB6380C521F}" type="presParOf" srcId="{2EE79B97-2C55-5F48-91B3-D26DAD8E7567}" destId="{1423B72B-68E2-1040-8EE8-C9CAA2046F9E}" srcOrd="1" destOrd="0" presId="urn:microsoft.com/office/officeart/2005/8/layout/bProcess2"/>
    <dgm:cxn modelId="{1AA0FEFD-520E-104E-B28E-08D08DA42EA4}" type="presParOf" srcId="{53CCE8C7-A1A0-C04F-9413-7CF63EAF6058}" destId="{C040D0CA-CCE3-D64E-AF73-9B60E31F3672}" srcOrd="5" destOrd="0" presId="urn:microsoft.com/office/officeart/2005/8/layout/bProcess2"/>
    <dgm:cxn modelId="{868C61B2-CF83-DC46-BB05-C03054C9AB6A}" type="presParOf" srcId="{53CCE8C7-A1A0-C04F-9413-7CF63EAF6058}" destId="{2E9C7A7D-5245-A74A-B637-4E6F2228C643}" srcOrd="6" destOrd="0" presId="urn:microsoft.com/office/officeart/2005/8/layout/bProcess2"/>
    <dgm:cxn modelId="{33D20504-483B-8146-9C9F-EF1048A87AE6}" type="presParOf" srcId="{2E9C7A7D-5245-A74A-B637-4E6F2228C643}" destId="{AF2CE2B9-3C94-3C4A-85E4-5D500F1AE33F}" srcOrd="0" destOrd="0" presId="urn:microsoft.com/office/officeart/2005/8/layout/bProcess2"/>
    <dgm:cxn modelId="{DDD73B6F-1A73-F747-B808-40ECC9248D96}" type="presParOf" srcId="{2E9C7A7D-5245-A74A-B637-4E6F2228C643}" destId="{927BD16E-EB96-294B-8030-142C8EE5FC83}" srcOrd="1" destOrd="0" presId="urn:microsoft.com/office/officeart/2005/8/layout/bProcess2"/>
    <dgm:cxn modelId="{27E846AC-7DF7-EB43-A12A-13F9A7C408A9}" type="presParOf" srcId="{53CCE8C7-A1A0-C04F-9413-7CF63EAF6058}" destId="{5F46515B-A4B7-BA4E-9B4F-4F858E62698E}" srcOrd="7" destOrd="0" presId="urn:microsoft.com/office/officeart/2005/8/layout/bProcess2"/>
    <dgm:cxn modelId="{B9D86843-AF01-B84D-B865-168D15BD1E57}" type="presParOf" srcId="{53CCE8C7-A1A0-C04F-9413-7CF63EAF6058}" destId="{EB4258A7-BE8F-D245-B8D9-3E16A4FD0B36}" srcOrd="8" destOrd="0" presId="urn:microsoft.com/office/officeart/2005/8/layout/bProcess2"/>
    <dgm:cxn modelId="{B8646FF0-1C81-CC42-B3B3-D654A2EA0EB3}" type="presParOf" srcId="{EB4258A7-BE8F-D245-B8D9-3E16A4FD0B36}" destId="{CFE73C07-09B5-2541-BDA6-A7C5E8FF1A14}" srcOrd="0" destOrd="0" presId="urn:microsoft.com/office/officeart/2005/8/layout/bProcess2"/>
    <dgm:cxn modelId="{A3430F3D-23BA-CB4D-B38C-D77225214854}" type="presParOf" srcId="{EB4258A7-BE8F-D245-B8D9-3E16A4FD0B36}" destId="{C10D98C0-F48F-1D4C-9B48-D1D778B8011A}" srcOrd="1" destOrd="0" presId="urn:microsoft.com/office/officeart/2005/8/layout/bProcess2"/>
    <dgm:cxn modelId="{BFCC5A95-C083-B342-B9C5-3FFD36D19111}" type="presParOf" srcId="{53CCE8C7-A1A0-C04F-9413-7CF63EAF6058}" destId="{84EA10EF-0263-BD42-B883-A3196ECADA3C}" srcOrd="9" destOrd="0" presId="urn:microsoft.com/office/officeart/2005/8/layout/bProcess2"/>
    <dgm:cxn modelId="{F0C0570C-9513-2040-AC98-DEF5849E9481}" type="presParOf" srcId="{53CCE8C7-A1A0-C04F-9413-7CF63EAF6058}" destId="{7D920F37-DC20-D748-B26C-5EF3BD7E2B49}" srcOrd="10" destOrd="0" presId="urn:microsoft.com/office/officeart/2005/8/layout/bProcess2"/>
    <dgm:cxn modelId="{93A4B6FE-C417-DE43-8EEE-0C78D23A668C}" type="presParOf" srcId="{7D920F37-DC20-D748-B26C-5EF3BD7E2B49}" destId="{859FEC10-CE5D-A345-8964-5AB742423904}" srcOrd="0" destOrd="0" presId="urn:microsoft.com/office/officeart/2005/8/layout/bProcess2"/>
    <dgm:cxn modelId="{3B538985-3217-E445-A335-55500B214968}" type="presParOf" srcId="{7D920F37-DC20-D748-B26C-5EF3BD7E2B49}" destId="{611D18DD-3C15-AF4F-83A2-1E35A7FA7FD9}" srcOrd="1" destOrd="0" presId="urn:microsoft.com/office/officeart/2005/8/layout/bProcess2"/>
    <dgm:cxn modelId="{AC34C86E-70FA-6446-85A4-8B5EF5D4151B}" type="presParOf" srcId="{53CCE8C7-A1A0-C04F-9413-7CF63EAF6058}" destId="{63D62620-2FE1-CA4A-85C8-A9AA6C7A575B}" srcOrd="11" destOrd="0" presId="urn:microsoft.com/office/officeart/2005/8/layout/bProcess2"/>
    <dgm:cxn modelId="{A9D17DE9-B69B-AD41-B19E-B032696B051F}" type="presParOf" srcId="{53CCE8C7-A1A0-C04F-9413-7CF63EAF6058}" destId="{9501948E-5936-8A48-89F1-AE928E3010E9}" srcOrd="12" destOrd="0" presId="urn:microsoft.com/office/officeart/2005/8/layout/bProcess2"/>
    <dgm:cxn modelId="{9FC0A708-4B69-9447-8A4E-DCE3B2D62255}" type="presParOf" srcId="{9501948E-5936-8A48-89F1-AE928E3010E9}" destId="{0FED6875-F56F-6540-A7A1-38ECF831204C}" srcOrd="0" destOrd="0" presId="urn:microsoft.com/office/officeart/2005/8/layout/bProcess2"/>
    <dgm:cxn modelId="{4BF71DCF-A618-5043-8B99-A983D60B19DA}" type="presParOf" srcId="{9501948E-5936-8A48-89F1-AE928E3010E9}" destId="{7588BCDA-B942-F54D-A72E-79B34CBE6753}" srcOrd="1" destOrd="0" presId="urn:microsoft.com/office/officeart/2005/8/layout/bProcess2"/>
    <dgm:cxn modelId="{28BF7256-C450-0D48-B6AE-511F7FCE59FF}" type="presParOf" srcId="{53CCE8C7-A1A0-C04F-9413-7CF63EAF6058}" destId="{95E6FC96-3C64-3A46-9234-E563D2B046B5}" srcOrd="13" destOrd="0" presId="urn:microsoft.com/office/officeart/2005/8/layout/bProcess2"/>
    <dgm:cxn modelId="{92065230-B398-8248-A326-34A9BF771FD6}" type="presParOf" srcId="{53CCE8C7-A1A0-C04F-9413-7CF63EAF6058}" destId="{2CBBA6FE-2A1F-034B-ADA9-5B52751ADAF5}" srcOrd="14" destOrd="0" presId="urn:microsoft.com/office/officeart/2005/8/layout/bProcess2"/>
    <dgm:cxn modelId="{78746EBA-E17A-A846-BF3B-9FDE0C8831D9}" type="presParOf" srcId="{2CBBA6FE-2A1F-034B-ADA9-5B52751ADAF5}" destId="{B85A1C74-8699-C44F-BCF5-069BD95DB4EA}" srcOrd="0" destOrd="0" presId="urn:microsoft.com/office/officeart/2005/8/layout/bProcess2"/>
    <dgm:cxn modelId="{20BCBE9F-8A87-2548-B5EC-BABE29481B48}" type="presParOf" srcId="{2CBBA6FE-2A1F-034B-ADA9-5B52751ADAF5}" destId="{90AD605C-4635-6544-8104-B7ED158DC9AE}" srcOrd="1" destOrd="0" presId="urn:microsoft.com/office/officeart/2005/8/layout/bProcess2"/>
    <dgm:cxn modelId="{8E32A3C5-5DA3-AB4C-BA2A-710ECB331782}" type="presParOf" srcId="{53CCE8C7-A1A0-C04F-9413-7CF63EAF6058}" destId="{28C91757-7ECC-3541-938A-B453FD7F5235}" srcOrd="15" destOrd="0" presId="urn:microsoft.com/office/officeart/2005/8/layout/bProcess2"/>
    <dgm:cxn modelId="{56A5BAEF-3117-BC4F-8141-923041F51A15}" type="presParOf" srcId="{53CCE8C7-A1A0-C04F-9413-7CF63EAF6058}" destId="{81C546DB-1511-CC40-9F41-3498DEFFD119}" srcOrd="16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2D02EB5D-3124-F14B-83B9-23089E7ED009}" type="doc">
      <dgm:prSet loTypeId="urn:microsoft.com/office/officeart/2005/8/layout/arrow2" loCatId="" qsTypeId="urn:microsoft.com/office/officeart/2005/8/quickstyle/simple1" qsCatId="simple" csTypeId="urn:microsoft.com/office/officeart/2005/8/colors/accent1_2" csCatId="accent1" phldr="1"/>
      <dgm:spPr/>
    </dgm:pt>
    <dgm:pt modelId="{28A38F30-503A-1A43-8838-51F9637AAFCC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GB" sz="1400" dirty="0"/>
            <a:t>⚠</a:t>
          </a:r>
          <a:r>
            <a:rPr lang="en-GB" sz="1400" b="1" dirty="0"/>
            <a:t>Predicate Crime </a:t>
          </a:r>
          <a:br>
            <a:rPr lang="en-GB" sz="1400" b="1" dirty="0"/>
          </a:br>
          <a:r>
            <a:rPr lang="en-GB" sz="1400" dirty="0"/>
            <a:t>(fraud / corruption / drug trafficking)</a:t>
          </a:r>
          <a:endParaRPr lang="en-US" sz="1400" dirty="0"/>
        </a:p>
      </dgm:t>
    </dgm:pt>
    <dgm:pt modelId="{564833D7-5BBD-E747-A547-E8E6C381076B}" type="parTrans" cxnId="{3AF93E8B-0293-C74F-9353-E2A5E8300F91}">
      <dgm:prSet/>
      <dgm:spPr/>
      <dgm:t>
        <a:bodyPr/>
        <a:lstStyle/>
        <a:p>
          <a:endParaRPr lang="en-US"/>
        </a:p>
      </dgm:t>
    </dgm:pt>
    <dgm:pt modelId="{93CE4F74-DEF8-C340-ADAD-DC9DC2E077B2}" type="sibTrans" cxnId="{3AF93E8B-0293-C74F-9353-E2A5E8300F91}">
      <dgm:prSet/>
      <dgm:spPr/>
      <dgm:t>
        <a:bodyPr/>
        <a:lstStyle/>
        <a:p>
          <a:endParaRPr lang="en-US"/>
        </a:p>
      </dgm:t>
    </dgm:pt>
    <dgm:pt modelId="{8EDA3210-EEE2-994B-A26E-C201E1079EA6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GB" sz="1400" dirty="0"/>
            <a:t>💱 </a:t>
          </a:r>
          <a:r>
            <a:rPr lang="en-GB" sz="1400" b="1" dirty="0"/>
            <a:t>Conversion to Cryptocurrency</a:t>
          </a:r>
          <a:endParaRPr lang="en-US" sz="1400" b="1" dirty="0"/>
        </a:p>
      </dgm:t>
    </dgm:pt>
    <dgm:pt modelId="{C443CB89-0E9F-854E-BBC3-DE458121C4EF}" type="parTrans" cxnId="{CEBC7940-CACD-3B4D-8CEF-24E7F755D57C}">
      <dgm:prSet/>
      <dgm:spPr/>
      <dgm:t>
        <a:bodyPr/>
        <a:lstStyle/>
        <a:p>
          <a:endParaRPr lang="en-US"/>
        </a:p>
      </dgm:t>
    </dgm:pt>
    <dgm:pt modelId="{9007241F-6CD0-E647-9747-C2220F768E72}" type="sibTrans" cxnId="{CEBC7940-CACD-3B4D-8CEF-24E7F755D57C}">
      <dgm:prSet/>
      <dgm:spPr/>
      <dgm:t>
        <a:bodyPr/>
        <a:lstStyle/>
        <a:p>
          <a:endParaRPr lang="en-US"/>
        </a:p>
      </dgm:t>
    </dgm:pt>
    <dgm:pt modelId="{14CA58C7-942E-2E4E-8C0F-3438F39A3E11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GB" sz="1400" dirty="0"/>
            <a:t>🔄 </a:t>
          </a:r>
          <a:r>
            <a:rPr lang="en-GB" sz="1400" b="1" dirty="0"/>
            <a:t>Layering Phase</a:t>
          </a:r>
          <a:br>
            <a:rPr lang="en-GB" sz="1400" dirty="0"/>
          </a:br>
          <a:r>
            <a:rPr lang="en-GB" sz="1400" dirty="0"/>
            <a:t>• transfers through multiple wallets</a:t>
          </a:r>
          <a:br>
            <a:rPr lang="en-GB" sz="1400" dirty="0"/>
          </a:br>
          <a:r>
            <a:rPr lang="en-GB" sz="1400" dirty="0"/>
            <a:t>• mixing services</a:t>
          </a:r>
          <a:br>
            <a:rPr lang="en-GB" sz="1400" dirty="0"/>
          </a:br>
          <a:r>
            <a:rPr lang="en-GB" sz="1400" dirty="0"/>
            <a:t>• cross-chain bridges</a:t>
          </a:r>
          <a:endParaRPr lang="en-US" sz="1400" dirty="0"/>
        </a:p>
      </dgm:t>
    </dgm:pt>
    <dgm:pt modelId="{12976D26-EF6E-F34C-BA8E-563A802CD11E}" type="parTrans" cxnId="{142899AD-8AC6-E34B-A00D-7CF96307CD11}">
      <dgm:prSet/>
      <dgm:spPr/>
      <dgm:t>
        <a:bodyPr/>
        <a:lstStyle/>
        <a:p>
          <a:endParaRPr lang="en-US"/>
        </a:p>
      </dgm:t>
    </dgm:pt>
    <dgm:pt modelId="{B09E97CF-53E7-A541-86C6-338F84EC789D}" type="sibTrans" cxnId="{142899AD-8AC6-E34B-A00D-7CF96307CD11}">
      <dgm:prSet/>
      <dgm:spPr/>
      <dgm:t>
        <a:bodyPr/>
        <a:lstStyle/>
        <a:p>
          <a:endParaRPr lang="en-US"/>
        </a:p>
      </dgm:t>
    </dgm:pt>
    <dgm:pt modelId="{DBCF3C13-028C-844F-9C33-367E9D222EE1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GB" sz="1400" dirty="0"/>
            <a:t>💲 </a:t>
          </a:r>
          <a:r>
            <a:rPr lang="en-GB" sz="1400" b="1" dirty="0"/>
            <a:t>Integration Phase</a:t>
          </a:r>
          <a:br>
            <a:rPr lang="en-GB" sz="1400" dirty="0"/>
          </a:br>
          <a:r>
            <a:rPr lang="en-GB" sz="1400" dirty="0"/>
            <a:t>• </a:t>
          </a:r>
          <a:r>
            <a:rPr lang="en-GB" sz="1400" dirty="0" err="1"/>
            <a:t>stablecoin</a:t>
          </a:r>
          <a:r>
            <a:rPr lang="en-GB" sz="1400" dirty="0"/>
            <a:t> conversion</a:t>
          </a:r>
          <a:br>
            <a:rPr lang="en-GB" sz="1400" dirty="0"/>
          </a:br>
          <a:r>
            <a:rPr lang="en-GB" sz="1400" dirty="0"/>
            <a:t>• transfers to exchanges</a:t>
          </a:r>
          <a:br>
            <a:rPr lang="en-GB" sz="1400" dirty="0"/>
          </a:br>
          <a:r>
            <a:rPr lang="en-GB" sz="1400" dirty="0"/>
            <a:t>• nominee accounts</a:t>
          </a:r>
          <a:endParaRPr lang="en-US" sz="1400" dirty="0"/>
        </a:p>
      </dgm:t>
    </dgm:pt>
    <dgm:pt modelId="{DAF893EC-B9CB-9A4C-A2E2-0C376809CD63}" type="parTrans" cxnId="{A950996C-1AFD-444A-AEC1-261726703536}">
      <dgm:prSet/>
      <dgm:spPr/>
      <dgm:t>
        <a:bodyPr/>
        <a:lstStyle/>
        <a:p>
          <a:endParaRPr lang="en-US"/>
        </a:p>
      </dgm:t>
    </dgm:pt>
    <dgm:pt modelId="{7253E61A-2FB9-1347-B33A-08FF2407FED6}" type="sibTrans" cxnId="{A950996C-1AFD-444A-AEC1-261726703536}">
      <dgm:prSet/>
      <dgm:spPr/>
      <dgm:t>
        <a:bodyPr/>
        <a:lstStyle/>
        <a:p>
          <a:endParaRPr lang="en-US"/>
        </a:p>
      </dgm:t>
    </dgm:pt>
    <dgm:pt modelId="{30778800-03F4-6245-82B3-F759CC7414B8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GB" sz="1400" b="1" dirty="0"/>
            <a:t>🏦 Cash-Out</a:t>
          </a:r>
          <a:br>
            <a:rPr lang="en-GB" sz="1400" dirty="0"/>
          </a:br>
          <a:r>
            <a:rPr lang="en-GB" sz="1400" dirty="0"/>
            <a:t>• bank transfers</a:t>
          </a:r>
          <a:br>
            <a:rPr lang="en-GB" sz="1400" dirty="0"/>
          </a:br>
          <a:r>
            <a:rPr lang="en-GB" sz="1400" dirty="0"/>
            <a:t>• investments</a:t>
          </a:r>
          <a:br>
            <a:rPr lang="en-GB" sz="1400" dirty="0"/>
          </a:br>
          <a:r>
            <a:rPr lang="en-GB" sz="1400" dirty="0"/>
            <a:t>• luxury assets</a:t>
          </a:r>
          <a:endParaRPr lang="en-US" sz="1400" dirty="0"/>
        </a:p>
      </dgm:t>
    </dgm:pt>
    <dgm:pt modelId="{DD5C83C6-A684-1E41-ACB6-FAFE69FECAD6}" type="parTrans" cxnId="{E3D1EEB4-405E-E948-9264-5D63DA7FFEFA}">
      <dgm:prSet/>
      <dgm:spPr/>
      <dgm:t>
        <a:bodyPr/>
        <a:lstStyle/>
        <a:p>
          <a:endParaRPr lang="en-US"/>
        </a:p>
      </dgm:t>
    </dgm:pt>
    <dgm:pt modelId="{611A7780-CD6F-6648-AC73-8EB1A48D8039}" type="sibTrans" cxnId="{E3D1EEB4-405E-E948-9264-5D63DA7FFEFA}">
      <dgm:prSet/>
      <dgm:spPr/>
      <dgm:t>
        <a:bodyPr/>
        <a:lstStyle/>
        <a:p>
          <a:endParaRPr lang="en-US"/>
        </a:p>
      </dgm:t>
    </dgm:pt>
    <dgm:pt modelId="{761A20A5-28BE-654A-A40D-AE56B66B3D0C}" type="pres">
      <dgm:prSet presAssocID="{2D02EB5D-3124-F14B-83B9-23089E7ED009}" presName="arrowDiagram" presStyleCnt="0">
        <dgm:presLayoutVars>
          <dgm:chMax val="5"/>
          <dgm:dir/>
          <dgm:resizeHandles val="exact"/>
        </dgm:presLayoutVars>
      </dgm:prSet>
      <dgm:spPr/>
    </dgm:pt>
    <dgm:pt modelId="{BB7A386B-5BFB-E643-89EA-30D91695AE9E}" type="pres">
      <dgm:prSet presAssocID="{2D02EB5D-3124-F14B-83B9-23089E7ED009}" presName="arrow" presStyleLbl="bgShp" presStyleIdx="0" presStyleCnt="1" custLinFactNeighborX="-4522" custLinFactNeighborY="-5590"/>
      <dgm:spPr/>
    </dgm:pt>
    <dgm:pt modelId="{9BBFEC81-E2BA-484C-9BE9-5D0699048B10}" type="pres">
      <dgm:prSet presAssocID="{2D02EB5D-3124-F14B-83B9-23089E7ED009}" presName="arrowDiagram5" presStyleCnt="0"/>
      <dgm:spPr/>
    </dgm:pt>
    <dgm:pt modelId="{AD154909-0555-9046-B56F-5826088DD556}" type="pres">
      <dgm:prSet presAssocID="{28A38F30-503A-1A43-8838-51F9637AAFCC}" presName="bullet5a" presStyleLbl="node1" presStyleIdx="0" presStyleCnt="5" custLinFactX="-11637" custLinFactY="3663" custLinFactNeighborX="-100000" custLinFactNeighborY="100000"/>
      <dgm:spPr/>
    </dgm:pt>
    <dgm:pt modelId="{0A7A453D-8C29-0547-A060-74EE338DD19E}" type="pres">
      <dgm:prSet presAssocID="{28A38F30-503A-1A43-8838-51F9637AAFCC}" presName="textBox5a" presStyleLbl="revTx" presStyleIdx="0" presStyleCnt="5" custScaleX="382156" custScaleY="38010" custLinFactX="10195" custLinFactNeighborX="100000" custLinFactNeighborY="5103">
        <dgm:presLayoutVars>
          <dgm:bulletEnabled val="1"/>
        </dgm:presLayoutVars>
      </dgm:prSet>
      <dgm:spPr/>
    </dgm:pt>
    <dgm:pt modelId="{4A1CCED0-2C65-A944-BB81-3801D581EB1F}" type="pres">
      <dgm:prSet presAssocID="{8EDA3210-EEE2-994B-A26E-C201E1079EA6}" presName="bullet5b" presStyleLbl="node1" presStyleIdx="1" presStyleCnt="5" custLinFactNeighborX="13675" custLinFactNeighborY="-70117"/>
      <dgm:spPr/>
    </dgm:pt>
    <dgm:pt modelId="{B9FE4403-4793-F444-BE48-84BED93BC2CA}" type="pres">
      <dgm:prSet presAssocID="{8EDA3210-EEE2-994B-A26E-C201E1079EA6}" presName="textBox5b" presStyleLbl="revTx" presStyleIdx="1" presStyleCnt="5" custScaleX="134472" custLinFactNeighborX="4594" custLinFactNeighborY="9464">
        <dgm:presLayoutVars>
          <dgm:bulletEnabled val="1"/>
        </dgm:presLayoutVars>
      </dgm:prSet>
      <dgm:spPr/>
    </dgm:pt>
    <dgm:pt modelId="{EF3BD27C-8EDB-554F-BC51-DA713A4A2FEA}" type="pres">
      <dgm:prSet presAssocID="{14CA58C7-942E-2E4E-8C0F-3438F39A3E11}" presName="bullet5c" presStyleLbl="node1" presStyleIdx="2" presStyleCnt="5" custLinFactNeighborX="87881" custLinFactNeighborY="-49672"/>
      <dgm:spPr/>
    </dgm:pt>
    <dgm:pt modelId="{92457EFA-0690-2848-87B6-6D250CE8461D}" type="pres">
      <dgm:prSet presAssocID="{14CA58C7-942E-2E4E-8C0F-3438F39A3E11}" presName="textBox5c" presStyleLbl="revTx" presStyleIdx="2" presStyleCnt="5" custScaleX="137361" custLinFactNeighborX="36974" custLinFactNeighborY="522">
        <dgm:presLayoutVars>
          <dgm:bulletEnabled val="1"/>
        </dgm:presLayoutVars>
      </dgm:prSet>
      <dgm:spPr/>
    </dgm:pt>
    <dgm:pt modelId="{8F2ED6E3-3CA4-C44B-B6B3-12C65F7CC1BE}" type="pres">
      <dgm:prSet presAssocID="{DBCF3C13-028C-844F-9C33-367E9D222EE1}" presName="bullet5d" presStyleLbl="node1" presStyleIdx="3" presStyleCnt="5" custLinFactX="96933" custLinFactNeighborX="100000" custLinFactNeighborY="-75588"/>
      <dgm:spPr/>
    </dgm:pt>
    <dgm:pt modelId="{DAA3DEEB-58AF-FD4A-AAC9-0B12188F8563}" type="pres">
      <dgm:prSet presAssocID="{DBCF3C13-028C-844F-9C33-367E9D222EE1}" presName="textBox5d" presStyleLbl="revTx" presStyleIdx="3" presStyleCnt="5" custScaleX="155294" custLinFactNeighborX="71017">
        <dgm:presLayoutVars>
          <dgm:bulletEnabled val="1"/>
        </dgm:presLayoutVars>
      </dgm:prSet>
      <dgm:spPr/>
    </dgm:pt>
    <dgm:pt modelId="{6E6B04C8-0662-D441-AA53-8E84D21066CD}" type="pres">
      <dgm:prSet presAssocID="{30778800-03F4-6245-82B3-F759CC7414B8}" presName="bullet5e" presStyleLbl="node1" presStyleIdx="4" presStyleCnt="5" custLinFactX="100000" custLinFactNeighborX="178801" custLinFactNeighborY="-89594"/>
      <dgm:spPr/>
    </dgm:pt>
    <dgm:pt modelId="{AF50C232-C1D6-D641-94C0-F25EB2D870AD}" type="pres">
      <dgm:prSet presAssocID="{30778800-03F4-6245-82B3-F759CC7414B8}" presName="textBox5e" presStyleLbl="revTx" presStyleIdx="4" presStyleCnt="5" custScaleX="121470" custScaleY="90408" custLinFactX="6150" custLinFactNeighborX="100000" custLinFactNeighborY="-9312">
        <dgm:presLayoutVars>
          <dgm:bulletEnabled val="1"/>
        </dgm:presLayoutVars>
      </dgm:prSet>
      <dgm:spPr/>
    </dgm:pt>
  </dgm:ptLst>
  <dgm:cxnLst>
    <dgm:cxn modelId="{AF157322-40D7-004D-9CDE-79CE85F308CE}" type="presOf" srcId="{2D02EB5D-3124-F14B-83B9-23089E7ED009}" destId="{761A20A5-28BE-654A-A40D-AE56B66B3D0C}" srcOrd="0" destOrd="0" presId="urn:microsoft.com/office/officeart/2005/8/layout/arrow2"/>
    <dgm:cxn modelId="{CEBC7940-CACD-3B4D-8CEF-24E7F755D57C}" srcId="{2D02EB5D-3124-F14B-83B9-23089E7ED009}" destId="{8EDA3210-EEE2-994B-A26E-C201E1079EA6}" srcOrd="1" destOrd="0" parTransId="{C443CB89-0E9F-854E-BBC3-DE458121C4EF}" sibTransId="{9007241F-6CD0-E647-9747-C2220F768E72}"/>
    <dgm:cxn modelId="{4E959B44-AC5D-884C-9CAE-F3DDFDDD2198}" type="presOf" srcId="{8EDA3210-EEE2-994B-A26E-C201E1079EA6}" destId="{B9FE4403-4793-F444-BE48-84BED93BC2CA}" srcOrd="0" destOrd="0" presId="urn:microsoft.com/office/officeart/2005/8/layout/arrow2"/>
    <dgm:cxn modelId="{A950996C-1AFD-444A-AEC1-261726703536}" srcId="{2D02EB5D-3124-F14B-83B9-23089E7ED009}" destId="{DBCF3C13-028C-844F-9C33-367E9D222EE1}" srcOrd="3" destOrd="0" parTransId="{DAF893EC-B9CB-9A4C-A2E2-0C376809CD63}" sibTransId="{7253E61A-2FB9-1347-B33A-08FF2407FED6}"/>
    <dgm:cxn modelId="{3AF93E8B-0293-C74F-9353-E2A5E8300F91}" srcId="{2D02EB5D-3124-F14B-83B9-23089E7ED009}" destId="{28A38F30-503A-1A43-8838-51F9637AAFCC}" srcOrd="0" destOrd="0" parTransId="{564833D7-5BBD-E747-A547-E8E6C381076B}" sibTransId="{93CE4F74-DEF8-C340-ADAD-DC9DC2E077B2}"/>
    <dgm:cxn modelId="{07D5EE95-2A6A-A645-8C54-7671DDCA8FC6}" type="presOf" srcId="{30778800-03F4-6245-82B3-F759CC7414B8}" destId="{AF50C232-C1D6-D641-94C0-F25EB2D870AD}" srcOrd="0" destOrd="0" presId="urn:microsoft.com/office/officeart/2005/8/layout/arrow2"/>
    <dgm:cxn modelId="{142899AD-8AC6-E34B-A00D-7CF96307CD11}" srcId="{2D02EB5D-3124-F14B-83B9-23089E7ED009}" destId="{14CA58C7-942E-2E4E-8C0F-3438F39A3E11}" srcOrd="2" destOrd="0" parTransId="{12976D26-EF6E-F34C-BA8E-563A802CD11E}" sibTransId="{B09E97CF-53E7-A541-86C6-338F84EC789D}"/>
    <dgm:cxn modelId="{E3D1EEB4-405E-E948-9264-5D63DA7FFEFA}" srcId="{2D02EB5D-3124-F14B-83B9-23089E7ED009}" destId="{30778800-03F4-6245-82B3-F759CC7414B8}" srcOrd="4" destOrd="0" parTransId="{DD5C83C6-A684-1E41-ACB6-FAFE69FECAD6}" sibTransId="{611A7780-CD6F-6648-AC73-8EB1A48D8039}"/>
    <dgm:cxn modelId="{120A56EC-C496-0944-98C8-26A785E8B793}" type="presOf" srcId="{28A38F30-503A-1A43-8838-51F9637AAFCC}" destId="{0A7A453D-8C29-0547-A060-74EE338DD19E}" srcOrd="0" destOrd="0" presId="urn:microsoft.com/office/officeart/2005/8/layout/arrow2"/>
    <dgm:cxn modelId="{DCBFDBF2-C583-FB4E-A181-3105BB35987A}" type="presOf" srcId="{DBCF3C13-028C-844F-9C33-367E9D222EE1}" destId="{DAA3DEEB-58AF-FD4A-AAC9-0B12188F8563}" srcOrd="0" destOrd="0" presId="urn:microsoft.com/office/officeart/2005/8/layout/arrow2"/>
    <dgm:cxn modelId="{BA892EF5-DEFE-6849-899D-401CB6446EED}" type="presOf" srcId="{14CA58C7-942E-2E4E-8C0F-3438F39A3E11}" destId="{92457EFA-0690-2848-87B6-6D250CE8461D}" srcOrd="0" destOrd="0" presId="urn:microsoft.com/office/officeart/2005/8/layout/arrow2"/>
    <dgm:cxn modelId="{54ADEC50-E765-8A4A-9885-AD4154518CBF}" type="presParOf" srcId="{761A20A5-28BE-654A-A40D-AE56B66B3D0C}" destId="{BB7A386B-5BFB-E643-89EA-30D91695AE9E}" srcOrd="0" destOrd="0" presId="urn:microsoft.com/office/officeart/2005/8/layout/arrow2"/>
    <dgm:cxn modelId="{9D190372-2753-CF4D-BCBE-0D70A565365E}" type="presParOf" srcId="{761A20A5-28BE-654A-A40D-AE56B66B3D0C}" destId="{9BBFEC81-E2BA-484C-9BE9-5D0699048B10}" srcOrd="1" destOrd="0" presId="urn:microsoft.com/office/officeart/2005/8/layout/arrow2"/>
    <dgm:cxn modelId="{78F6C536-6C83-EE4D-AABF-6DC86D1DB307}" type="presParOf" srcId="{9BBFEC81-E2BA-484C-9BE9-5D0699048B10}" destId="{AD154909-0555-9046-B56F-5826088DD556}" srcOrd="0" destOrd="0" presId="urn:microsoft.com/office/officeart/2005/8/layout/arrow2"/>
    <dgm:cxn modelId="{1E105B47-3DFC-274F-A680-996B25F00911}" type="presParOf" srcId="{9BBFEC81-E2BA-484C-9BE9-5D0699048B10}" destId="{0A7A453D-8C29-0547-A060-74EE338DD19E}" srcOrd="1" destOrd="0" presId="urn:microsoft.com/office/officeart/2005/8/layout/arrow2"/>
    <dgm:cxn modelId="{98CC12F1-C713-D843-A716-AB54E33F1310}" type="presParOf" srcId="{9BBFEC81-E2BA-484C-9BE9-5D0699048B10}" destId="{4A1CCED0-2C65-A944-BB81-3801D581EB1F}" srcOrd="2" destOrd="0" presId="urn:microsoft.com/office/officeart/2005/8/layout/arrow2"/>
    <dgm:cxn modelId="{EC74D09B-AC5B-5A47-B821-CD2AE8E08604}" type="presParOf" srcId="{9BBFEC81-E2BA-484C-9BE9-5D0699048B10}" destId="{B9FE4403-4793-F444-BE48-84BED93BC2CA}" srcOrd="3" destOrd="0" presId="urn:microsoft.com/office/officeart/2005/8/layout/arrow2"/>
    <dgm:cxn modelId="{67A7EC22-261A-B549-AA06-A1F836AC9C9F}" type="presParOf" srcId="{9BBFEC81-E2BA-484C-9BE9-5D0699048B10}" destId="{EF3BD27C-8EDB-554F-BC51-DA713A4A2FEA}" srcOrd="4" destOrd="0" presId="urn:microsoft.com/office/officeart/2005/8/layout/arrow2"/>
    <dgm:cxn modelId="{C0C420B3-029B-E04E-898B-A885ED52F365}" type="presParOf" srcId="{9BBFEC81-E2BA-484C-9BE9-5D0699048B10}" destId="{92457EFA-0690-2848-87B6-6D250CE8461D}" srcOrd="5" destOrd="0" presId="urn:microsoft.com/office/officeart/2005/8/layout/arrow2"/>
    <dgm:cxn modelId="{60537A70-011B-9C42-9A2B-2593335DBA7A}" type="presParOf" srcId="{9BBFEC81-E2BA-484C-9BE9-5D0699048B10}" destId="{8F2ED6E3-3CA4-C44B-B6B3-12C65F7CC1BE}" srcOrd="6" destOrd="0" presId="urn:microsoft.com/office/officeart/2005/8/layout/arrow2"/>
    <dgm:cxn modelId="{8163CE66-A2A6-D541-A9D6-7141BE6FEECB}" type="presParOf" srcId="{9BBFEC81-E2BA-484C-9BE9-5D0699048B10}" destId="{DAA3DEEB-58AF-FD4A-AAC9-0B12188F8563}" srcOrd="7" destOrd="0" presId="urn:microsoft.com/office/officeart/2005/8/layout/arrow2"/>
    <dgm:cxn modelId="{34874F3B-89B5-5C4E-B910-9693CAD845EF}" type="presParOf" srcId="{9BBFEC81-E2BA-484C-9BE9-5D0699048B10}" destId="{6E6B04C8-0662-D441-AA53-8E84D21066CD}" srcOrd="8" destOrd="0" presId="urn:microsoft.com/office/officeart/2005/8/layout/arrow2"/>
    <dgm:cxn modelId="{B455657D-A209-4744-A4E8-8673C49C84C4}" type="presParOf" srcId="{9BBFEC81-E2BA-484C-9BE9-5D0699048B10}" destId="{AF50C232-C1D6-D641-94C0-F25EB2D870AD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32E5855-3AA5-E346-A80B-71FA72CEAE7B}" type="doc">
      <dgm:prSet loTypeId="urn:microsoft.com/office/officeart/2009/3/layout/StepUpProcess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63AE7A-3751-E044-9404-1A7458FBB685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GB" sz="1400"/>
            <a:t>👤 Suspect</a:t>
          </a:r>
          <a:endParaRPr lang="en-US" sz="1400"/>
        </a:p>
      </dgm:t>
    </dgm:pt>
    <dgm:pt modelId="{872A219C-80CF-FD4D-A747-6E2D7C28CF28}" type="parTrans" cxnId="{7BC3AE53-CF02-294A-9E5A-F5B9FCD9EA74}">
      <dgm:prSet/>
      <dgm:spPr/>
      <dgm:t>
        <a:bodyPr/>
        <a:lstStyle/>
        <a:p>
          <a:endParaRPr lang="en-US"/>
        </a:p>
      </dgm:t>
    </dgm:pt>
    <dgm:pt modelId="{86129A99-35F0-4A46-9510-7C8A8AE7EEEF}" type="sibTrans" cxnId="{7BC3AE53-CF02-294A-9E5A-F5B9FCD9EA74}">
      <dgm:prSet/>
      <dgm:spPr/>
      <dgm:t>
        <a:bodyPr/>
        <a:lstStyle/>
        <a:p>
          <a:endParaRPr lang="en-US"/>
        </a:p>
      </dgm:t>
    </dgm:pt>
    <dgm:pt modelId="{07F78FD1-5367-0247-A2AB-1063034BBB7E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GB" sz="1400"/>
            <a:t>📱 Device Evidence (wallet application / private keys)</a:t>
          </a:r>
          <a:endParaRPr lang="en-US" sz="1400"/>
        </a:p>
      </dgm:t>
    </dgm:pt>
    <dgm:pt modelId="{362124C8-7D37-A149-8DD1-A46A98FC12C4}" type="parTrans" cxnId="{BB6DE94F-DF4F-9A4B-AEA8-5BC952634804}">
      <dgm:prSet/>
      <dgm:spPr/>
      <dgm:t>
        <a:bodyPr/>
        <a:lstStyle/>
        <a:p>
          <a:endParaRPr lang="en-US"/>
        </a:p>
      </dgm:t>
    </dgm:pt>
    <dgm:pt modelId="{1EFB2ACF-0A7C-8D41-AEB9-8F819AFF78CC}" type="sibTrans" cxnId="{BB6DE94F-DF4F-9A4B-AEA8-5BC952634804}">
      <dgm:prSet/>
      <dgm:spPr/>
      <dgm:t>
        <a:bodyPr/>
        <a:lstStyle/>
        <a:p>
          <a:endParaRPr lang="en-US"/>
        </a:p>
      </dgm:t>
    </dgm:pt>
    <dgm:pt modelId="{C61579F0-F62D-E140-B1AC-018EFCD8C53D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GB" sz="1400"/>
            <a:t>🔑 Wallet Address (blockchain identifier)</a:t>
          </a:r>
          <a:endParaRPr lang="en-US" sz="1400"/>
        </a:p>
      </dgm:t>
    </dgm:pt>
    <dgm:pt modelId="{969D3E20-5361-C043-9792-1D636BCA86FC}" type="parTrans" cxnId="{F775963F-49F1-544D-B5EC-511CAC7B82BC}">
      <dgm:prSet/>
      <dgm:spPr/>
      <dgm:t>
        <a:bodyPr/>
        <a:lstStyle/>
        <a:p>
          <a:endParaRPr lang="en-US"/>
        </a:p>
      </dgm:t>
    </dgm:pt>
    <dgm:pt modelId="{F130464D-35AE-1A4C-BD84-0248164BB092}" type="sibTrans" cxnId="{F775963F-49F1-544D-B5EC-511CAC7B82BC}">
      <dgm:prSet/>
      <dgm:spPr/>
      <dgm:t>
        <a:bodyPr/>
        <a:lstStyle/>
        <a:p>
          <a:endParaRPr lang="en-US"/>
        </a:p>
      </dgm:t>
    </dgm:pt>
    <dgm:pt modelId="{2F6E8DA1-64C9-6342-AD11-DDFBB9713708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GB" sz="1400" dirty="0"/>
            <a:t>⛓ Blockchain Transactions (transaction history)</a:t>
          </a:r>
          <a:endParaRPr lang="en-US" sz="1400" dirty="0"/>
        </a:p>
      </dgm:t>
    </dgm:pt>
    <dgm:pt modelId="{8E428314-15AF-5C4B-9AB5-9567B964DB5C}" type="parTrans" cxnId="{AF136CB7-F300-A647-837B-FF39FB75D3E4}">
      <dgm:prSet/>
      <dgm:spPr/>
      <dgm:t>
        <a:bodyPr/>
        <a:lstStyle/>
        <a:p>
          <a:endParaRPr lang="en-US"/>
        </a:p>
      </dgm:t>
    </dgm:pt>
    <dgm:pt modelId="{A63CD003-B830-EE44-B4C4-DEDE43FDC19B}" type="sibTrans" cxnId="{AF136CB7-F300-A647-837B-FF39FB75D3E4}">
      <dgm:prSet/>
      <dgm:spPr/>
      <dgm:t>
        <a:bodyPr/>
        <a:lstStyle/>
        <a:p>
          <a:endParaRPr lang="en-US"/>
        </a:p>
      </dgm:t>
    </dgm:pt>
    <dgm:pt modelId="{D67DC8FD-027B-B943-94C3-FA9D627C24D1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GB" sz="1400"/>
            <a:t>💱 Exchange Records (KYC / IP logs)</a:t>
          </a:r>
          <a:endParaRPr lang="en-US" sz="1400"/>
        </a:p>
      </dgm:t>
    </dgm:pt>
    <dgm:pt modelId="{BF6A67C3-FA9C-984A-BC03-4EF8220ABD9F}" type="parTrans" cxnId="{04127B2A-9EF6-004A-A83B-1E4107482791}">
      <dgm:prSet/>
      <dgm:spPr/>
      <dgm:t>
        <a:bodyPr/>
        <a:lstStyle/>
        <a:p>
          <a:endParaRPr lang="en-US"/>
        </a:p>
      </dgm:t>
    </dgm:pt>
    <dgm:pt modelId="{F1421C80-01F3-8948-ADA6-4A3F873244E6}" type="sibTrans" cxnId="{04127B2A-9EF6-004A-A83B-1E4107482791}">
      <dgm:prSet/>
      <dgm:spPr/>
      <dgm:t>
        <a:bodyPr/>
        <a:lstStyle/>
        <a:p>
          <a:endParaRPr lang="en-US"/>
        </a:p>
      </dgm:t>
    </dgm:pt>
    <dgm:pt modelId="{230B1AD4-05FB-1948-BE43-DC560F0E9333}">
      <dgm:prSet custT="1"/>
      <dgm:spPr/>
      <dgm:t>
        <a:bodyPr/>
        <a:lstStyle/>
        <a:p>
          <a:pPr>
            <a:buFont typeface="Symbol" pitchFamily="2" charset="2"/>
            <a:buChar char=""/>
          </a:pPr>
          <a:r>
            <a:rPr lang="en-GB" sz="1400" dirty="0"/>
            <a:t>💰 Criminal Proceeds</a:t>
          </a:r>
          <a:endParaRPr lang="en-US" sz="1400" dirty="0"/>
        </a:p>
      </dgm:t>
    </dgm:pt>
    <dgm:pt modelId="{D8383505-711E-CA44-9670-ECC828750DB0}" type="parTrans" cxnId="{14361C0C-EB9D-A145-BCC0-F001A2F3639C}">
      <dgm:prSet/>
      <dgm:spPr/>
      <dgm:t>
        <a:bodyPr/>
        <a:lstStyle/>
        <a:p>
          <a:endParaRPr lang="en-US"/>
        </a:p>
      </dgm:t>
    </dgm:pt>
    <dgm:pt modelId="{CE76BCC9-5C5D-7641-8953-0B240BDE35CE}" type="sibTrans" cxnId="{14361C0C-EB9D-A145-BCC0-F001A2F3639C}">
      <dgm:prSet/>
      <dgm:spPr/>
      <dgm:t>
        <a:bodyPr/>
        <a:lstStyle/>
        <a:p>
          <a:endParaRPr lang="en-US"/>
        </a:p>
      </dgm:t>
    </dgm:pt>
    <dgm:pt modelId="{44D780C7-575D-A145-9B2C-E4FBA0A67C54}" type="pres">
      <dgm:prSet presAssocID="{F32E5855-3AA5-E346-A80B-71FA72CEAE7B}" presName="rootnode" presStyleCnt="0">
        <dgm:presLayoutVars>
          <dgm:chMax/>
          <dgm:chPref/>
          <dgm:dir/>
          <dgm:animLvl val="lvl"/>
        </dgm:presLayoutVars>
      </dgm:prSet>
      <dgm:spPr/>
    </dgm:pt>
    <dgm:pt modelId="{D3C44E6E-3985-724D-8C50-1A25C25B8134}" type="pres">
      <dgm:prSet presAssocID="{0063AE7A-3751-E044-9404-1A7458FBB685}" presName="composite" presStyleCnt="0"/>
      <dgm:spPr/>
    </dgm:pt>
    <dgm:pt modelId="{066D7623-0C03-5443-B736-417E2CA020BA}" type="pres">
      <dgm:prSet presAssocID="{0063AE7A-3751-E044-9404-1A7458FBB685}" presName="LShape" presStyleLbl="alignNode1" presStyleIdx="0" presStyleCnt="11"/>
      <dgm:spPr/>
    </dgm:pt>
    <dgm:pt modelId="{05D233E2-304A-4148-B52E-02C0FBEEE9A2}" type="pres">
      <dgm:prSet presAssocID="{0063AE7A-3751-E044-9404-1A7458FBB685}" presName="ParentText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9581734C-AFCD-4E4F-8B30-399A202090F8}" type="pres">
      <dgm:prSet presAssocID="{0063AE7A-3751-E044-9404-1A7458FBB685}" presName="Triangle" presStyleLbl="alignNode1" presStyleIdx="1" presStyleCnt="11"/>
      <dgm:spPr/>
    </dgm:pt>
    <dgm:pt modelId="{340D7389-FB2E-6549-8BA1-BA31EE628CAA}" type="pres">
      <dgm:prSet presAssocID="{86129A99-35F0-4A46-9510-7C8A8AE7EEEF}" presName="sibTrans" presStyleCnt="0"/>
      <dgm:spPr/>
    </dgm:pt>
    <dgm:pt modelId="{18810723-D3F8-EC4A-887A-8E6006904335}" type="pres">
      <dgm:prSet presAssocID="{86129A99-35F0-4A46-9510-7C8A8AE7EEEF}" presName="space" presStyleCnt="0"/>
      <dgm:spPr/>
    </dgm:pt>
    <dgm:pt modelId="{6CF37781-080C-B448-8251-ECE776305FB2}" type="pres">
      <dgm:prSet presAssocID="{07F78FD1-5367-0247-A2AB-1063034BBB7E}" presName="composite" presStyleCnt="0"/>
      <dgm:spPr/>
    </dgm:pt>
    <dgm:pt modelId="{A0AF8EC1-29A5-814F-8552-8EF0CC4223E6}" type="pres">
      <dgm:prSet presAssocID="{07F78FD1-5367-0247-A2AB-1063034BBB7E}" presName="LShape" presStyleLbl="alignNode1" presStyleIdx="2" presStyleCnt="11"/>
      <dgm:spPr/>
    </dgm:pt>
    <dgm:pt modelId="{330E7370-C765-034D-AE18-EA45467003E3}" type="pres">
      <dgm:prSet presAssocID="{07F78FD1-5367-0247-A2AB-1063034BBB7E}" presName="ParentText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A0F9960E-3DAA-1F48-BDEF-ADD68FF99E52}" type="pres">
      <dgm:prSet presAssocID="{07F78FD1-5367-0247-A2AB-1063034BBB7E}" presName="Triangle" presStyleLbl="alignNode1" presStyleIdx="3" presStyleCnt="11"/>
      <dgm:spPr/>
    </dgm:pt>
    <dgm:pt modelId="{39CB8BF5-9C00-7642-B045-846F71AD6685}" type="pres">
      <dgm:prSet presAssocID="{1EFB2ACF-0A7C-8D41-AEB9-8F819AFF78CC}" presName="sibTrans" presStyleCnt="0"/>
      <dgm:spPr/>
    </dgm:pt>
    <dgm:pt modelId="{04D91DBD-49B8-9E4D-B579-DA57FD7D3B38}" type="pres">
      <dgm:prSet presAssocID="{1EFB2ACF-0A7C-8D41-AEB9-8F819AFF78CC}" presName="space" presStyleCnt="0"/>
      <dgm:spPr/>
    </dgm:pt>
    <dgm:pt modelId="{594AB0C5-99C9-DC43-A380-9DB0C0AB623E}" type="pres">
      <dgm:prSet presAssocID="{C61579F0-F62D-E140-B1AC-018EFCD8C53D}" presName="composite" presStyleCnt="0"/>
      <dgm:spPr/>
    </dgm:pt>
    <dgm:pt modelId="{91DF8E3A-1345-C54E-B331-7BB2E2E1831F}" type="pres">
      <dgm:prSet presAssocID="{C61579F0-F62D-E140-B1AC-018EFCD8C53D}" presName="LShape" presStyleLbl="alignNode1" presStyleIdx="4" presStyleCnt="11"/>
      <dgm:spPr/>
    </dgm:pt>
    <dgm:pt modelId="{156E929D-EAB0-4B49-ADC9-2AA6EAA89D75}" type="pres">
      <dgm:prSet presAssocID="{C61579F0-F62D-E140-B1AC-018EFCD8C53D}" presName="ParentText" presStyleLbl="revTx" presStyleIdx="2" presStyleCnt="6">
        <dgm:presLayoutVars>
          <dgm:chMax val="0"/>
          <dgm:chPref val="0"/>
          <dgm:bulletEnabled val="1"/>
        </dgm:presLayoutVars>
      </dgm:prSet>
      <dgm:spPr/>
    </dgm:pt>
    <dgm:pt modelId="{7D71FEFD-0B0B-EB48-A1A4-4B75EE4ACA78}" type="pres">
      <dgm:prSet presAssocID="{C61579F0-F62D-E140-B1AC-018EFCD8C53D}" presName="Triangle" presStyleLbl="alignNode1" presStyleIdx="5" presStyleCnt="11"/>
      <dgm:spPr/>
    </dgm:pt>
    <dgm:pt modelId="{1BC116EC-6FF6-A04A-BC03-7612CD82B9A8}" type="pres">
      <dgm:prSet presAssocID="{F130464D-35AE-1A4C-BD84-0248164BB092}" presName="sibTrans" presStyleCnt="0"/>
      <dgm:spPr/>
    </dgm:pt>
    <dgm:pt modelId="{A9F8FFAC-B0E3-5142-B833-34C3CB4DB050}" type="pres">
      <dgm:prSet presAssocID="{F130464D-35AE-1A4C-BD84-0248164BB092}" presName="space" presStyleCnt="0"/>
      <dgm:spPr/>
    </dgm:pt>
    <dgm:pt modelId="{FB222A1D-54C8-2245-8416-973CAB983A83}" type="pres">
      <dgm:prSet presAssocID="{2F6E8DA1-64C9-6342-AD11-DDFBB9713708}" presName="composite" presStyleCnt="0"/>
      <dgm:spPr/>
    </dgm:pt>
    <dgm:pt modelId="{4520C5B6-B1EF-9849-9CBC-958C47ADAEAC}" type="pres">
      <dgm:prSet presAssocID="{2F6E8DA1-64C9-6342-AD11-DDFBB9713708}" presName="LShape" presStyleLbl="alignNode1" presStyleIdx="6" presStyleCnt="11"/>
      <dgm:spPr/>
    </dgm:pt>
    <dgm:pt modelId="{9E5E9C02-8706-8F4C-A003-CC216BCB1C56}" type="pres">
      <dgm:prSet presAssocID="{2F6E8DA1-64C9-6342-AD11-DDFBB9713708}" presName="ParentText" presStyleLbl="revTx" presStyleIdx="3" presStyleCnt="6" custScaleX="111332" custLinFactNeighborX="9902">
        <dgm:presLayoutVars>
          <dgm:chMax val="0"/>
          <dgm:chPref val="0"/>
          <dgm:bulletEnabled val="1"/>
        </dgm:presLayoutVars>
      </dgm:prSet>
      <dgm:spPr/>
    </dgm:pt>
    <dgm:pt modelId="{05C5DCE4-274F-5C47-B7A9-4387DDBEE088}" type="pres">
      <dgm:prSet presAssocID="{2F6E8DA1-64C9-6342-AD11-DDFBB9713708}" presName="Triangle" presStyleLbl="alignNode1" presStyleIdx="7" presStyleCnt="11"/>
      <dgm:spPr/>
    </dgm:pt>
    <dgm:pt modelId="{9CC6D41B-C4E0-2D4E-8536-C72518CAAAA8}" type="pres">
      <dgm:prSet presAssocID="{A63CD003-B830-EE44-B4C4-DEDE43FDC19B}" presName="sibTrans" presStyleCnt="0"/>
      <dgm:spPr/>
    </dgm:pt>
    <dgm:pt modelId="{78AF59CA-6F84-594B-A3E5-F659BAF8E2CC}" type="pres">
      <dgm:prSet presAssocID="{A63CD003-B830-EE44-B4C4-DEDE43FDC19B}" presName="space" presStyleCnt="0"/>
      <dgm:spPr/>
    </dgm:pt>
    <dgm:pt modelId="{E7B81618-23BB-D049-B897-94EDC5F3DD1E}" type="pres">
      <dgm:prSet presAssocID="{D67DC8FD-027B-B943-94C3-FA9D627C24D1}" presName="composite" presStyleCnt="0"/>
      <dgm:spPr/>
    </dgm:pt>
    <dgm:pt modelId="{C606316F-1CFD-DC43-893D-D3262EDA7ABB}" type="pres">
      <dgm:prSet presAssocID="{D67DC8FD-027B-B943-94C3-FA9D627C24D1}" presName="LShape" presStyleLbl="alignNode1" presStyleIdx="8" presStyleCnt="11"/>
      <dgm:spPr/>
    </dgm:pt>
    <dgm:pt modelId="{5366FCFC-E355-154F-A897-CA5FC2C69271}" type="pres">
      <dgm:prSet presAssocID="{D67DC8FD-027B-B943-94C3-FA9D627C24D1}" presName="ParentText" presStyleLbl="revTx" presStyleIdx="4" presStyleCnt="6">
        <dgm:presLayoutVars>
          <dgm:chMax val="0"/>
          <dgm:chPref val="0"/>
          <dgm:bulletEnabled val="1"/>
        </dgm:presLayoutVars>
      </dgm:prSet>
      <dgm:spPr/>
    </dgm:pt>
    <dgm:pt modelId="{A50536A7-3F20-D54D-A741-46506DA7FA01}" type="pres">
      <dgm:prSet presAssocID="{D67DC8FD-027B-B943-94C3-FA9D627C24D1}" presName="Triangle" presStyleLbl="alignNode1" presStyleIdx="9" presStyleCnt="11"/>
      <dgm:spPr/>
    </dgm:pt>
    <dgm:pt modelId="{017F2AA5-7599-C940-8E57-A58BE108E7EA}" type="pres">
      <dgm:prSet presAssocID="{F1421C80-01F3-8948-ADA6-4A3F873244E6}" presName="sibTrans" presStyleCnt="0"/>
      <dgm:spPr/>
    </dgm:pt>
    <dgm:pt modelId="{EFE72406-E55F-3D47-98F6-EA24480F8F2A}" type="pres">
      <dgm:prSet presAssocID="{F1421C80-01F3-8948-ADA6-4A3F873244E6}" presName="space" presStyleCnt="0"/>
      <dgm:spPr/>
    </dgm:pt>
    <dgm:pt modelId="{AA369211-B3F7-8E45-B10A-ADB6B308ABCF}" type="pres">
      <dgm:prSet presAssocID="{230B1AD4-05FB-1948-BE43-DC560F0E9333}" presName="composite" presStyleCnt="0"/>
      <dgm:spPr/>
    </dgm:pt>
    <dgm:pt modelId="{833DE3D5-11EF-254C-A619-F849B93D0FB8}" type="pres">
      <dgm:prSet presAssocID="{230B1AD4-05FB-1948-BE43-DC560F0E9333}" presName="LShape" presStyleLbl="alignNode1" presStyleIdx="10" presStyleCnt="11"/>
      <dgm:spPr/>
    </dgm:pt>
    <dgm:pt modelId="{CFDB35DD-4AE0-154C-B1DB-1D4693E27D3F}" type="pres">
      <dgm:prSet presAssocID="{230B1AD4-05FB-1948-BE43-DC560F0E9333}" presName="ParentText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14361C0C-EB9D-A145-BCC0-F001A2F3639C}" srcId="{F32E5855-3AA5-E346-A80B-71FA72CEAE7B}" destId="{230B1AD4-05FB-1948-BE43-DC560F0E9333}" srcOrd="5" destOrd="0" parTransId="{D8383505-711E-CA44-9670-ECC828750DB0}" sibTransId="{CE76BCC9-5C5D-7641-8953-0B240BDE35CE}"/>
    <dgm:cxn modelId="{04127B2A-9EF6-004A-A83B-1E4107482791}" srcId="{F32E5855-3AA5-E346-A80B-71FA72CEAE7B}" destId="{D67DC8FD-027B-B943-94C3-FA9D627C24D1}" srcOrd="4" destOrd="0" parTransId="{BF6A67C3-FA9C-984A-BC03-4EF8220ABD9F}" sibTransId="{F1421C80-01F3-8948-ADA6-4A3F873244E6}"/>
    <dgm:cxn modelId="{F775963F-49F1-544D-B5EC-511CAC7B82BC}" srcId="{F32E5855-3AA5-E346-A80B-71FA72CEAE7B}" destId="{C61579F0-F62D-E140-B1AC-018EFCD8C53D}" srcOrd="2" destOrd="0" parTransId="{969D3E20-5361-C043-9792-1D636BCA86FC}" sibTransId="{F130464D-35AE-1A4C-BD84-0248164BB092}"/>
    <dgm:cxn modelId="{7C136741-8A31-F74E-9DE6-5A67D4A53064}" type="presOf" srcId="{0063AE7A-3751-E044-9404-1A7458FBB685}" destId="{05D233E2-304A-4148-B52E-02C0FBEEE9A2}" srcOrd="0" destOrd="0" presId="urn:microsoft.com/office/officeart/2009/3/layout/StepUpProcess"/>
    <dgm:cxn modelId="{BB6DE94F-DF4F-9A4B-AEA8-5BC952634804}" srcId="{F32E5855-3AA5-E346-A80B-71FA72CEAE7B}" destId="{07F78FD1-5367-0247-A2AB-1063034BBB7E}" srcOrd="1" destOrd="0" parTransId="{362124C8-7D37-A149-8DD1-A46A98FC12C4}" sibTransId="{1EFB2ACF-0A7C-8D41-AEB9-8F819AFF78CC}"/>
    <dgm:cxn modelId="{7BC3AE53-CF02-294A-9E5A-F5B9FCD9EA74}" srcId="{F32E5855-3AA5-E346-A80B-71FA72CEAE7B}" destId="{0063AE7A-3751-E044-9404-1A7458FBB685}" srcOrd="0" destOrd="0" parTransId="{872A219C-80CF-FD4D-A747-6E2D7C28CF28}" sibTransId="{86129A99-35F0-4A46-9510-7C8A8AE7EEEF}"/>
    <dgm:cxn modelId="{9E705358-48A4-534D-A30B-FE111FC51377}" type="presOf" srcId="{F32E5855-3AA5-E346-A80B-71FA72CEAE7B}" destId="{44D780C7-575D-A145-9B2C-E4FBA0A67C54}" srcOrd="0" destOrd="0" presId="urn:microsoft.com/office/officeart/2009/3/layout/StepUpProcess"/>
    <dgm:cxn modelId="{AF136CB7-F300-A647-837B-FF39FB75D3E4}" srcId="{F32E5855-3AA5-E346-A80B-71FA72CEAE7B}" destId="{2F6E8DA1-64C9-6342-AD11-DDFBB9713708}" srcOrd="3" destOrd="0" parTransId="{8E428314-15AF-5C4B-9AB5-9567B964DB5C}" sibTransId="{A63CD003-B830-EE44-B4C4-DEDE43FDC19B}"/>
    <dgm:cxn modelId="{5DD127C1-438F-8A4A-85B4-C6E8083B9CBD}" type="presOf" srcId="{2F6E8DA1-64C9-6342-AD11-DDFBB9713708}" destId="{9E5E9C02-8706-8F4C-A003-CC216BCB1C56}" srcOrd="0" destOrd="0" presId="urn:microsoft.com/office/officeart/2009/3/layout/StepUpProcess"/>
    <dgm:cxn modelId="{188980C4-9FE5-1843-B06A-C04C5D356B5F}" type="presOf" srcId="{230B1AD4-05FB-1948-BE43-DC560F0E9333}" destId="{CFDB35DD-4AE0-154C-B1DB-1D4693E27D3F}" srcOrd="0" destOrd="0" presId="urn:microsoft.com/office/officeart/2009/3/layout/StepUpProcess"/>
    <dgm:cxn modelId="{9FC189CF-70B5-F848-9D81-8AEC2E358F99}" type="presOf" srcId="{C61579F0-F62D-E140-B1AC-018EFCD8C53D}" destId="{156E929D-EAB0-4B49-ADC9-2AA6EAA89D75}" srcOrd="0" destOrd="0" presId="urn:microsoft.com/office/officeart/2009/3/layout/StepUpProcess"/>
    <dgm:cxn modelId="{604E6AD0-D515-C547-ACF8-C89F6B1D28E6}" type="presOf" srcId="{D67DC8FD-027B-B943-94C3-FA9D627C24D1}" destId="{5366FCFC-E355-154F-A897-CA5FC2C69271}" srcOrd="0" destOrd="0" presId="urn:microsoft.com/office/officeart/2009/3/layout/StepUpProcess"/>
    <dgm:cxn modelId="{5A01B9DF-5C97-0441-9D02-8F8FE9D21C5D}" type="presOf" srcId="{07F78FD1-5367-0247-A2AB-1063034BBB7E}" destId="{330E7370-C765-034D-AE18-EA45467003E3}" srcOrd="0" destOrd="0" presId="urn:microsoft.com/office/officeart/2009/3/layout/StepUpProcess"/>
    <dgm:cxn modelId="{8040501C-0F3A-6445-8509-AFD6DBF9E019}" type="presParOf" srcId="{44D780C7-575D-A145-9B2C-E4FBA0A67C54}" destId="{D3C44E6E-3985-724D-8C50-1A25C25B8134}" srcOrd="0" destOrd="0" presId="urn:microsoft.com/office/officeart/2009/3/layout/StepUpProcess"/>
    <dgm:cxn modelId="{F785DAA3-0E07-F54F-A568-88DF88D65507}" type="presParOf" srcId="{D3C44E6E-3985-724D-8C50-1A25C25B8134}" destId="{066D7623-0C03-5443-B736-417E2CA020BA}" srcOrd="0" destOrd="0" presId="urn:microsoft.com/office/officeart/2009/3/layout/StepUpProcess"/>
    <dgm:cxn modelId="{0F390EEE-B98C-784A-BFF6-78ABE897D24D}" type="presParOf" srcId="{D3C44E6E-3985-724D-8C50-1A25C25B8134}" destId="{05D233E2-304A-4148-B52E-02C0FBEEE9A2}" srcOrd="1" destOrd="0" presId="urn:microsoft.com/office/officeart/2009/3/layout/StepUpProcess"/>
    <dgm:cxn modelId="{DF192305-4305-9D42-854B-4832AF80FE62}" type="presParOf" srcId="{D3C44E6E-3985-724D-8C50-1A25C25B8134}" destId="{9581734C-AFCD-4E4F-8B30-399A202090F8}" srcOrd="2" destOrd="0" presId="urn:microsoft.com/office/officeart/2009/3/layout/StepUpProcess"/>
    <dgm:cxn modelId="{5149EBDA-3CDE-4C4F-846E-B74C03A55EFB}" type="presParOf" srcId="{44D780C7-575D-A145-9B2C-E4FBA0A67C54}" destId="{340D7389-FB2E-6549-8BA1-BA31EE628CAA}" srcOrd="1" destOrd="0" presId="urn:microsoft.com/office/officeart/2009/3/layout/StepUpProcess"/>
    <dgm:cxn modelId="{73CE95B8-3E5F-2C4B-8FEB-5A7B1197E200}" type="presParOf" srcId="{340D7389-FB2E-6549-8BA1-BA31EE628CAA}" destId="{18810723-D3F8-EC4A-887A-8E6006904335}" srcOrd="0" destOrd="0" presId="urn:microsoft.com/office/officeart/2009/3/layout/StepUpProcess"/>
    <dgm:cxn modelId="{10D8EF5D-4FEF-4146-AB64-BFA32FF55538}" type="presParOf" srcId="{44D780C7-575D-A145-9B2C-E4FBA0A67C54}" destId="{6CF37781-080C-B448-8251-ECE776305FB2}" srcOrd="2" destOrd="0" presId="urn:microsoft.com/office/officeart/2009/3/layout/StepUpProcess"/>
    <dgm:cxn modelId="{74D17F89-E2D9-654D-945F-EB6EFAA39943}" type="presParOf" srcId="{6CF37781-080C-B448-8251-ECE776305FB2}" destId="{A0AF8EC1-29A5-814F-8552-8EF0CC4223E6}" srcOrd="0" destOrd="0" presId="urn:microsoft.com/office/officeart/2009/3/layout/StepUpProcess"/>
    <dgm:cxn modelId="{9104FE51-A89F-5C4B-B95D-1511168806F3}" type="presParOf" srcId="{6CF37781-080C-B448-8251-ECE776305FB2}" destId="{330E7370-C765-034D-AE18-EA45467003E3}" srcOrd="1" destOrd="0" presId="urn:microsoft.com/office/officeart/2009/3/layout/StepUpProcess"/>
    <dgm:cxn modelId="{DEDD3F4C-2E58-0C4B-9878-3B9ABF9DA3EA}" type="presParOf" srcId="{6CF37781-080C-B448-8251-ECE776305FB2}" destId="{A0F9960E-3DAA-1F48-BDEF-ADD68FF99E52}" srcOrd="2" destOrd="0" presId="urn:microsoft.com/office/officeart/2009/3/layout/StepUpProcess"/>
    <dgm:cxn modelId="{6EE0B015-2C8D-654C-B18D-740784D55E66}" type="presParOf" srcId="{44D780C7-575D-A145-9B2C-E4FBA0A67C54}" destId="{39CB8BF5-9C00-7642-B045-846F71AD6685}" srcOrd="3" destOrd="0" presId="urn:microsoft.com/office/officeart/2009/3/layout/StepUpProcess"/>
    <dgm:cxn modelId="{7465BAE9-0230-EF46-A2CD-9A440C854A2E}" type="presParOf" srcId="{39CB8BF5-9C00-7642-B045-846F71AD6685}" destId="{04D91DBD-49B8-9E4D-B579-DA57FD7D3B38}" srcOrd="0" destOrd="0" presId="urn:microsoft.com/office/officeart/2009/3/layout/StepUpProcess"/>
    <dgm:cxn modelId="{226AAF04-162E-1A45-AB25-3B993970A939}" type="presParOf" srcId="{44D780C7-575D-A145-9B2C-E4FBA0A67C54}" destId="{594AB0C5-99C9-DC43-A380-9DB0C0AB623E}" srcOrd="4" destOrd="0" presId="urn:microsoft.com/office/officeart/2009/3/layout/StepUpProcess"/>
    <dgm:cxn modelId="{8DAF788F-ADC6-A643-B0E5-04B42ED28CE0}" type="presParOf" srcId="{594AB0C5-99C9-DC43-A380-9DB0C0AB623E}" destId="{91DF8E3A-1345-C54E-B331-7BB2E2E1831F}" srcOrd="0" destOrd="0" presId="urn:microsoft.com/office/officeart/2009/3/layout/StepUpProcess"/>
    <dgm:cxn modelId="{45E40615-E9F8-654E-8ACF-0FD56B74DD17}" type="presParOf" srcId="{594AB0C5-99C9-DC43-A380-9DB0C0AB623E}" destId="{156E929D-EAB0-4B49-ADC9-2AA6EAA89D75}" srcOrd="1" destOrd="0" presId="urn:microsoft.com/office/officeart/2009/3/layout/StepUpProcess"/>
    <dgm:cxn modelId="{1680C5AE-EC0E-F248-8C26-75DB346680FA}" type="presParOf" srcId="{594AB0C5-99C9-DC43-A380-9DB0C0AB623E}" destId="{7D71FEFD-0B0B-EB48-A1A4-4B75EE4ACA78}" srcOrd="2" destOrd="0" presId="urn:microsoft.com/office/officeart/2009/3/layout/StepUpProcess"/>
    <dgm:cxn modelId="{94B564F9-BEE4-D643-A300-963BBD25EEA8}" type="presParOf" srcId="{44D780C7-575D-A145-9B2C-E4FBA0A67C54}" destId="{1BC116EC-6FF6-A04A-BC03-7612CD82B9A8}" srcOrd="5" destOrd="0" presId="urn:microsoft.com/office/officeart/2009/3/layout/StepUpProcess"/>
    <dgm:cxn modelId="{B338027C-E2F9-6E4B-8A00-2C2847196296}" type="presParOf" srcId="{1BC116EC-6FF6-A04A-BC03-7612CD82B9A8}" destId="{A9F8FFAC-B0E3-5142-B833-34C3CB4DB050}" srcOrd="0" destOrd="0" presId="urn:microsoft.com/office/officeart/2009/3/layout/StepUpProcess"/>
    <dgm:cxn modelId="{F26C9BED-F66B-EF4E-A97F-37A9B7AF5BD8}" type="presParOf" srcId="{44D780C7-575D-A145-9B2C-E4FBA0A67C54}" destId="{FB222A1D-54C8-2245-8416-973CAB983A83}" srcOrd="6" destOrd="0" presId="urn:microsoft.com/office/officeart/2009/3/layout/StepUpProcess"/>
    <dgm:cxn modelId="{B5D9421A-8D13-D342-A995-5363F77ED502}" type="presParOf" srcId="{FB222A1D-54C8-2245-8416-973CAB983A83}" destId="{4520C5B6-B1EF-9849-9CBC-958C47ADAEAC}" srcOrd="0" destOrd="0" presId="urn:microsoft.com/office/officeart/2009/3/layout/StepUpProcess"/>
    <dgm:cxn modelId="{0A1D6F5C-2796-9B45-A214-1A3C0705C9B9}" type="presParOf" srcId="{FB222A1D-54C8-2245-8416-973CAB983A83}" destId="{9E5E9C02-8706-8F4C-A003-CC216BCB1C56}" srcOrd="1" destOrd="0" presId="urn:microsoft.com/office/officeart/2009/3/layout/StepUpProcess"/>
    <dgm:cxn modelId="{0886F7B5-680F-1544-8541-0DA0B581AACE}" type="presParOf" srcId="{FB222A1D-54C8-2245-8416-973CAB983A83}" destId="{05C5DCE4-274F-5C47-B7A9-4387DDBEE088}" srcOrd="2" destOrd="0" presId="urn:microsoft.com/office/officeart/2009/3/layout/StepUpProcess"/>
    <dgm:cxn modelId="{0D4CE570-767B-754F-9344-860181877BDE}" type="presParOf" srcId="{44D780C7-575D-A145-9B2C-E4FBA0A67C54}" destId="{9CC6D41B-C4E0-2D4E-8536-C72518CAAAA8}" srcOrd="7" destOrd="0" presId="urn:microsoft.com/office/officeart/2009/3/layout/StepUpProcess"/>
    <dgm:cxn modelId="{470CAFE0-8D9F-2349-8042-2BABCDD9ACF4}" type="presParOf" srcId="{9CC6D41B-C4E0-2D4E-8536-C72518CAAAA8}" destId="{78AF59CA-6F84-594B-A3E5-F659BAF8E2CC}" srcOrd="0" destOrd="0" presId="urn:microsoft.com/office/officeart/2009/3/layout/StepUpProcess"/>
    <dgm:cxn modelId="{AF1F6B9B-3823-C643-9B13-DB72EE6E7662}" type="presParOf" srcId="{44D780C7-575D-A145-9B2C-E4FBA0A67C54}" destId="{E7B81618-23BB-D049-B897-94EDC5F3DD1E}" srcOrd="8" destOrd="0" presId="urn:microsoft.com/office/officeart/2009/3/layout/StepUpProcess"/>
    <dgm:cxn modelId="{6C506D41-4B41-0B4A-9D7B-1026D8770C3A}" type="presParOf" srcId="{E7B81618-23BB-D049-B897-94EDC5F3DD1E}" destId="{C606316F-1CFD-DC43-893D-D3262EDA7ABB}" srcOrd="0" destOrd="0" presId="urn:microsoft.com/office/officeart/2009/3/layout/StepUpProcess"/>
    <dgm:cxn modelId="{02781331-BBCE-B444-BE7B-06EB2E4289BC}" type="presParOf" srcId="{E7B81618-23BB-D049-B897-94EDC5F3DD1E}" destId="{5366FCFC-E355-154F-A897-CA5FC2C69271}" srcOrd="1" destOrd="0" presId="urn:microsoft.com/office/officeart/2009/3/layout/StepUpProcess"/>
    <dgm:cxn modelId="{CAA7C4E5-24A7-9345-BFEB-BF3CEE9BE356}" type="presParOf" srcId="{E7B81618-23BB-D049-B897-94EDC5F3DD1E}" destId="{A50536A7-3F20-D54D-A741-46506DA7FA01}" srcOrd="2" destOrd="0" presId="urn:microsoft.com/office/officeart/2009/3/layout/StepUpProcess"/>
    <dgm:cxn modelId="{726FD0C8-E209-BA43-9C8D-96DBCBE0730E}" type="presParOf" srcId="{44D780C7-575D-A145-9B2C-E4FBA0A67C54}" destId="{017F2AA5-7599-C940-8E57-A58BE108E7EA}" srcOrd="9" destOrd="0" presId="urn:microsoft.com/office/officeart/2009/3/layout/StepUpProcess"/>
    <dgm:cxn modelId="{C8A4ECF4-B567-9B43-9DC4-FDC6C7CB9A92}" type="presParOf" srcId="{017F2AA5-7599-C940-8E57-A58BE108E7EA}" destId="{EFE72406-E55F-3D47-98F6-EA24480F8F2A}" srcOrd="0" destOrd="0" presId="urn:microsoft.com/office/officeart/2009/3/layout/StepUpProcess"/>
    <dgm:cxn modelId="{4DEE8361-FADA-1741-A883-86515E65BC71}" type="presParOf" srcId="{44D780C7-575D-A145-9B2C-E4FBA0A67C54}" destId="{AA369211-B3F7-8E45-B10A-ADB6B308ABCF}" srcOrd="10" destOrd="0" presId="urn:microsoft.com/office/officeart/2009/3/layout/StepUpProcess"/>
    <dgm:cxn modelId="{E84B95C3-4CC0-FA4C-9863-F1435020F433}" type="presParOf" srcId="{AA369211-B3F7-8E45-B10A-ADB6B308ABCF}" destId="{833DE3D5-11EF-254C-A619-F849B93D0FB8}" srcOrd="0" destOrd="0" presId="urn:microsoft.com/office/officeart/2009/3/layout/StepUpProcess"/>
    <dgm:cxn modelId="{68088474-95BF-424B-820D-4E9E065B815E}" type="presParOf" srcId="{AA369211-B3F7-8E45-B10A-ADB6B308ABCF}" destId="{CFDB35DD-4AE0-154C-B1DB-1D4693E27D3F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E721BBEA-7898-0146-9975-1028C94B7E9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7457F1-5C30-0942-A952-E8F1CC5594EF}">
      <dgm:prSet custT="1"/>
      <dgm:spPr/>
      <dgm:t>
        <a:bodyPr/>
        <a:lstStyle/>
        <a:p>
          <a:r>
            <a:rPr lang="en-GB" sz="1600"/>
            <a:t>Can the prosecution demonstrate that the suspect </a:t>
          </a:r>
          <a:r>
            <a:rPr lang="en-GB" sz="1600" b="1"/>
            <a:t>controlled the wallet or account involved</a:t>
          </a:r>
          <a:r>
            <a:rPr lang="en-GB" sz="1600"/>
            <a:t>?</a:t>
          </a:r>
          <a:endParaRPr lang="en-US" sz="1600"/>
        </a:p>
      </dgm:t>
    </dgm:pt>
    <dgm:pt modelId="{815700B6-E82F-4940-BD35-6E83BAE180C5}" type="parTrans" cxnId="{813CF98B-C4EC-5F4C-92B6-A56F08729CF8}">
      <dgm:prSet/>
      <dgm:spPr/>
      <dgm:t>
        <a:bodyPr/>
        <a:lstStyle/>
        <a:p>
          <a:endParaRPr lang="en-US" sz="1600"/>
        </a:p>
      </dgm:t>
    </dgm:pt>
    <dgm:pt modelId="{A1BFBBE0-F4BF-5142-A440-D2ECE6BEDAB8}" type="sibTrans" cxnId="{813CF98B-C4EC-5F4C-92B6-A56F08729CF8}">
      <dgm:prSet/>
      <dgm:spPr/>
      <dgm:t>
        <a:bodyPr/>
        <a:lstStyle/>
        <a:p>
          <a:endParaRPr lang="en-US" sz="1600"/>
        </a:p>
      </dgm:t>
    </dgm:pt>
    <dgm:pt modelId="{EA28222F-12BC-8C4E-ACEE-5D10F76A5ACE}">
      <dgm:prSet custT="1"/>
      <dgm:spPr/>
      <dgm:t>
        <a:bodyPr/>
        <a:lstStyle/>
        <a:p>
          <a:r>
            <a:rPr lang="en-GB" sz="1600"/>
            <a:t>Has the </a:t>
          </a:r>
          <a:r>
            <a:rPr lang="en-GB" sz="1600" b="1"/>
            <a:t>integrity of the electronic evidence</a:t>
          </a:r>
          <a:r>
            <a:rPr lang="en-GB" sz="1600"/>
            <a:t> been preserved?</a:t>
          </a:r>
          <a:endParaRPr lang="en-US" sz="1600"/>
        </a:p>
      </dgm:t>
    </dgm:pt>
    <dgm:pt modelId="{9EB22C89-10D5-004C-898A-9E0F06B6CFA3}" type="parTrans" cxnId="{4031CA9C-E32B-2842-B2B7-9A9417BE2BCA}">
      <dgm:prSet/>
      <dgm:spPr/>
      <dgm:t>
        <a:bodyPr/>
        <a:lstStyle/>
        <a:p>
          <a:endParaRPr lang="en-US" sz="1600"/>
        </a:p>
      </dgm:t>
    </dgm:pt>
    <dgm:pt modelId="{1B8C0399-E1DB-AC4E-AFBC-89A7D452AF01}" type="sibTrans" cxnId="{4031CA9C-E32B-2842-B2B7-9A9417BE2BCA}">
      <dgm:prSet/>
      <dgm:spPr/>
      <dgm:t>
        <a:bodyPr/>
        <a:lstStyle/>
        <a:p>
          <a:endParaRPr lang="en-US" sz="1600"/>
        </a:p>
      </dgm:t>
    </dgm:pt>
    <dgm:pt modelId="{3870D232-35E6-8942-AE49-AFED7BF78395}">
      <dgm:prSet custT="1"/>
      <dgm:spPr/>
      <dgm:t>
        <a:bodyPr/>
        <a:lstStyle/>
        <a:p>
          <a:r>
            <a:rPr lang="en-GB" sz="1600"/>
            <a:t>Was the electronic evidence </a:t>
          </a:r>
          <a:r>
            <a:rPr lang="en-GB" sz="1600" b="1"/>
            <a:t>lawfully obtained</a:t>
          </a:r>
          <a:r>
            <a:rPr lang="en-GB" sz="1600"/>
            <a:t>?</a:t>
          </a:r>
          <a:endParaRPr lang="en-US" sz="1600"/>
        </a:p>
      </dgm:t>
    </dgm:pt>
    <dgm:pt modelId="{E259EEB1-2390-6540-8D33-CEA1045DDC73}" type="parTrans" cxnId="{E12635DA-2829-CF4F-BEC3-EF2A171F55CE}">
      <dgm:prSet/>
      <dgm:spPr/>
      <dgm:t>
        <a:bodyPr/>
        <a:lstStyle/>
        <a:p>
          <a:endParaRPr lang="en-US" sz="1600"/>
        </a:p>
      </dgm:t>
    </dgm:pt>
    <dgm:pt modelId="{0FB7C89B-B8B0-D647-B0D0-E14BC7BAE7D0}" type="sibTrans" cxnId="{E12635DA-2829-CF4F-BEC3-EF2A171F55CE}">
      <dgm:prSet/>
      <dgm:spPr/>
      <dgm:t>
        <a:bodyPr/>
        <a:lstStyle/>
        <a:p>
          <a:endParaRPr lang="en-US" sz="1600"/>
        </a:p>
      </dgm:t>
    </dgm:pt>
    <dgm:pt modelId="{399B67E1-3EAA-454D-8077-284AE9BC5498}">
      <dgm:prSet custT="1"/>
      <dgm:spPr/>
      <dgm:t>
        <a:bodyPr/>
        <a:lstStyle/>
        <a:p>
          <a:r>
            <a:rPr lang="en-GB" sz="1600"/>
            <a:t>Does the blockchain analysis form part of a </a:t>
          </a:r>
          <a:r>
            <a:rPr lang="en-GB" sz="1600" b="1"/>
            <a:t>broader evidentiary chain</a:t>
          </a:r>
          <a:r>
            <a:rPr lang="en-GB" sz="1600"/>
            <a:t>?</a:t>
          </a:r>
          <a:endParaRPr lang="en-US" sz="1600"/>
        </a:p>
      </dgm:t>
    </dgm:pt>
    <dgm:pt modelId="{F0468D60-65BB-DD48-80F8-35B1C9385AB7}" type="parTrans" cxnId="{D05F1E2D-7B08-E542-BE2B-DC0D680C967C}">
      <dgm:prSet/>
      <dgm:spPr/>
      <dgm:t>
        <a:bodyPr/>
        <a:lstStyle/>
        <a:p>
          <a:endParaRPr lang="en-US" sz="1600"/>
        </a:p>
      </dgm:t>
    </dgm:pt>
    <dgm:pt modelId="{36C286D2-D8F3-404D-97D6-1C8ED86E0F2A}" type="sibTrans" cxnId="{D05F1E2D-7B08-E542-BE2B-DC0D680C967C}">
      <dgm:prSet/>
      <dgm:spPr/>
      <dgm:t>
        <a:bodyPr/>
        <a:lstStyle/>
        <a:p>
          <a:endParaRPr lang="en-US" sz="1600"/>
        </a:p>
      </dgm:t>
    </dgm:pt>
    <dgm:pt modelId="{081AE500-88F5-4548-A240-FB7131A7D4DD}">
      <dgm:prSet custT="1"/>
      <dgm:spPr/>
      <dgm:t>
        <a:bodyPr/>
        <a:lstStyle/>
        <a:p>
          <a:r>
            <a:rPr lang="en-GB" sz="1600" dirty="0"/>
            <a:t>Is the evidence sufficient to justify </a:t>
          </a:r>
          <a:r>
            <a:rPr lang="en-GB" sz="1600" b="1" dirty="0"/>
            <a:t>freezing, seizure, or confiscation</a:t>
          </a:r>
          <a:r>
            <a:rPr lang="en-GB" sz="1600" dirty="0"/>
            <a:t>?</a:t>
          </a:r>
          <a:endParaRPr lang="en-US" sz="1600" dirty="0"/>
        </a:p>
      </dgm:t>
    </dgm:pt>
    <dgm:pt modelId="{750AB00C-D760-C541-8136-8AA449F0ACB0}" type="parTrans" cxnId="{1D115643-FBFD-1445-BBAE-8BB0E6907299}">
      <dgm:prSet/>
      <dgm:spPr/>
      <dgm:t>
        <a:bodyPr/>
        <a:lstStyle/>
        <a:p>
          <a:endParaRPr lang="en-US" sz="1600"/>
        </a:p>
      </dgm:t>
    </dgm:pt>
    <dgm:pt modelId="{FDCF0B93-F93A-1B4B-A37F-EF38EF4F7191}" type="sibTrans" cxnId="{1D115643-FBFD-1445-BBAE-8BB0E6907299}">
      <dgm:prSet/>
      <dgm:spPr/>
      <dgm:t>
        <a:bodyPr/>
        <a:lstStyle/>
        <a:p>
          <a:endParaRPr lang="en-US" sz="1600"/>
        </a:p>
      </dgm:t>
    </dgm:pt>
    <dgm:pt modelId="{00F4B678-C398-9443-A091-9F053319B877}" type="pres">
      <dgm:prSet presAssocID="{E721BBEA-7898-0146-9975-1028C94B7E9F}" presName="linear" presStyleCnt="0">
        <dgm:presLayoutVars>
          <dgm:animLvl val="lvl"/>
          <dgm:resizeHandles val="exact"/>
        </dgm:presLayoutVars>
      </dgm:prSet>
      <dgm:spPr/>
    </dgm:pt>
    <dgm:pt modelId="{07463947-53D8-2A45-8D8E-83C1E3CC2E24}" type="pres">
      <dgm:prSet presAssocID="{977457F1-5C30-0942-A952-E8F1CC5594EF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4D9AAD53-FDEF-134A-AEDB-49F37F1DA173}" type="pres">
      <dgm:prSet presAssocID="{A1BFBBE0-F4BF-5142-A440-D2ECE6BEDAB8}" presName="spacer" presStyleCnt="0"/>
      <dgm:spPr/>
    </dgm:pt>
    <dgm:pt modelId="{ACF8B901-73F3-2340-8A11-B3360D8723E4}" type="pres">
      <dgm:prSet presAssocID="{EA28222F-12BC-8C4E-ACEE-5D10F76A5ACE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1EDA10F6-B54E-7749-97FC-0398C8728CC5}" type="pres">
      <dgm:prSet presAssocID="{1B8C0399-E1DB-AC4E-AFBC-89A7D452AF01}" presName="spacer" presStyleCnt="0"/>
      <dgm:spPr/>
    </dgm:pt>
    <dgm:pt modelId="{DD58E70A-E5A4-E745-AD11-F22C3DB28985}" type="pres">
      <dgm:prSet presAssocID="{3870D232-35E6-8942-AE49-AFED7BF78395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236A44EF-009C-364D-8FFC-D7D0797B75F9}" type="pres">
      <dgm:prSet presAssocID="{0FB7C89B-B8B0-D647-B0D0-E14BC7BAE7D0}" presName="spacer" presStyleCnt="0"/>
      <dgm:spPr/>
    </dgm:pt>
    <dgm:pt modelId="{F36A523A-1308-0242-BC7D-8C3875A263E8}" type="pres">
      <dgm:prSet presAssocID="{399B67E1-3EAA-454D-8077-284AE9BC5498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B1F0E5E1-8154-2449-BC94-574EE7606264}" type="pres">
      <dgm:prSet presAssocID="{36C286D2-D8F3-404D-97D6-1C8ED86E0F2A}" presName="spacer" presStyleCnt="0"/>
      <dgm:spPr/>
    </dgm:pt>
    <dgm:pt modelId="{0864D948-22F2-8341-9795-D41A318937D6}" type="pres">
      <dgm:prSet presAssocID="{081AE500-88F5-4548-A240-FB7131A7D4DD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7A371E0F-B7EB-024F-855F-A1E0005167B6}" type="presOf" srcId="{E721BBEA-7898-0146-9975-1028C94B7E9F}" destId="{00F4B678-C398-9443-A091-9F053319B877}" srcOrd="0" destOrd="0" presId="urn:microsoft.com/office/officeart/2005/8/layout/vList2"/>
    <dgm:cxn modelId="{60DFA521-A77B-4B4F-9A32-2F147FBE7CEA}" type="presOf" srcId="{399B67E1-3EAA-454D-8077-284AE9BC5498}" destId="{F36A523A-1308-0242-BC7D-8C3875A263E8}" srcOrd="0" destOrd="0" presId="urn:microsoft.com/office/officeart/2005/8/layout/vList2"/>
    <dgm:cxn modelId="{D05F1E2D-7B08-E542-BE2B-DC0D680C967C}" srcId="{E721BBEA-7898-0146-9975-1028C94B7E9F}" destId="{399B67E1-3EAA-454D-8077-284AE9BC5498}" srcOrd="3" destOrd="0" parTransId="{F0468D60-65BB-DD48-80F8-35B1C9385AB7}" sibTransId="{36C286D2-D8F3-404D-97D6-1C8ED86E0F2A}"/>
    <dgm:cxn modelId="{6114BE34-F428-2A4D-884D-F86661D433F4}" type="presOf" srcId="{EA28222F-12BC-8C4E-ACEE-5D10F76A5ACE}" destId="{ACF8B901-73F3-2340-8A11-B3360D8723E4}" srcOrd="0" destOrd="0" presId="urn:microsoft.com/office/officeart/2005/8/layout/vList2"/>
    <dgm:cxn modelId="{1D115643-FBFD-1445-BBAE-8BB0E6907299}" srcId="{E721BBEA-7898-0146-9975-1028C94B7E9F}" destId="{081AE500-88F5-4548-A240-FB7131A7D4DD}" srcOrd="4" destOrd="0" parTransId="{750AB00C-D760-C541-8136-8AA449F0ACB0}" sibTransId="{FDCF0B93-F93A-1B4B-A37F-EF38EF4F7191}"/>
    <dgm:cxn modelId="{D70E2469-5674-2948-8F17-5E9C8567123F}" type="presOf" srcId="{977457F1-5C30-0942-A952-E8F1CC5594EF}" destId="{07463947-53D8-2A45-8D8E-83C1E3CC2E24}" srcOrd="0" destOrd="0" presId="urn:microsoft.com/office/officeart/2005/8/layout/vList2"/>
    <dgm:cxn modelId="{0C683F85-4158-E14D-AD5D-D7F026DACFC8}" type="presOf" srcId="{081AE500-88F5-4548-A240-FB7131A7D4DD}" destId="{0864D948-22F2-8341-9795-D41A318937D6}" srcOrd="0" destOrd="0" presId="urn:microsoft.com/office/officeart/2005/8/layout/vList2"/>
    <dgm:cxn modelId="{813CF98B-C4EC-5F4C-92B6-A56F08729CF8}" srcId="{E721BBEA-7898-0146-9975-1028C94B7E9F}" destId="{977457F1-5C30-0942-A952-E8F1CC5594EF}" srcOrd="0" destOrd="0" parTransId="{815700B6-E82F-4940-BD35-6E83BAE180C5}" sibTransId="{A1BFBBE0-F4BF-5142-A440-D2ECE6BEDAB8}"/>
    <dgm:cxn modelId="{4031CA9C-E32B-2842-B2B7-9A9417BE2BCA}" srcId="{E721BBEA-7898-0146-9975-1028C94B7E9F}" destId="{EA28222F-12BC-8C4E-ACEE-5D10F76A5ACE}" srcOrd="1" destOrd="0" parTransId="{9EB22C89-10D5-004C-898A-9E0F06B6CFA3}" sibTransId="{1B8C0399-E1DB-AC4E-AFBC-89A7D452AF01}"/>
    <dgm:cxn modelId="{E12635DA-2829-CF4F-BEC3-EF2A171F55CE}" srcId="{E721BBEA-7898-0146-9975-1028C94B7E9F}" destId="{3870D232-35E6-8942-AE49-AFED7BF78395}" srcOrd="2" destOrd="0" parTransId="{E259EEB1-2390-6540-8D33-CEA1045DDC73}" sibTransId="{0FB7C89B-B8B0-D647-B0D0-E14BC7BAE7D0}"/>
    <dgm:cxn modelId="{C1C169F8-3547-2047-B2EA-73F6410DAC57}" type="presOf" srcId="{3870D232-35E6-8942-AE49-AFED7BF78395}" destId="{DD58E70A-E5A4-E745-AD11-F22C3DB28985}" srcOrd="0" destOrd="0" presId="urn:microsoft.com/office/officeart/2005/8/layout/vList2"/>
    <dgm:cxn modelId="{A8BB423E-9A30-8A4F-911D-8D0B01B30506}" type="presParOf" srcId="{00F4B678-C398-9443-A091-9F053319B877}" destId="{07463947-53D8-2A45-8D8E-83C1E3CC2E24}" srcOrd="0" destOrd="0" presId="urn:microsoft.com/office/officeart/2005/8/layout/vList2"/>
    <dgm:cxn modelId="{E22730BF-2DBD-2F44-9895-64C8C920F5DF}" type="presParOf" srcId="{00F4B678-C398-9443-A091-9F053319B877}" destId="{4D9AAD53-FDEF-134A-AEDB-49F37F1DA173}" srcOrd="1" destOrd="0" presId="urn:microsoft.com/office/officeart/2005/8/layout/vList2"/>
    <dgm:cxn modelId="{18DF16EC-5E30-8C4C-977B-2A8E9B238AA3}" type="presParOf" srcId="{00F4B678-C398-9443-A091-9F053319B877}" destId="{ACF8B901-73F3-2340-8A11-B3360D8723E4}" srcOrd="2" destOrd="0" presId="urn:microsoft.com/office/officeart/2005/8/layout/vList2"/>
    <dgm:cxn modelId="{9077082D-52DC-5F46-85A4-5E42BDA6AB36}" type="presParOf" srcId="{00F4B678-C398-9443-A091-9F053319B877}" destId="{1EDA10F6-B54E-7749-97FC-0398C8728CC5}" srcOrd="3" destOrd="0" presId="urn:microsoft.com/office/officeart/2005/8/layout/vList2"/>
    <dgm:cxn modelId="{FCC8B88F-6D05-C44B-8C3F-718707A8E851}" type="presParOf" srcId="{00F4B678-C398-9443-A091-9F053319B877}" destId="{DD58E70A-E5A4-E745-AD11-F22C3DB28985}" srcOrd="4" destOrd="0" presId="urn:microsoft.com/office/officeart/2005/8/layout/vList2"/>
    <dgm:cxn modelId="{01D8B868-A684-5D46-8822-FF299B53B23C}" type="presParOf" srcId="{00F4B678-C398-9443-A091-9F053319B877}" destId="{236A44EF-009C-364D-8FFC-D7D0797B75F9}" srcOrd="5" destOrd="0" presId="urn:microsoft.com/office/officeart/2005/8/layout/vList2"/>
    <dgm:cxn modelId="{2BFB98B1-4047-E84D-AB67-22CB1CC2471D}" type="presParOf" srcId="{00F4B678-C398-9443-A091-9F053319B877}" destId="{F36A523A-1308-0242-BC7D-8C3875A263E8}" srcOrd="6" destOrd="0" presId="urn:microsoft.com/office/officeart/2005/8/layout/vList2"/>
    <dgm:cxn modelId="{6174F078-3E94-E246-B712-564479070E9C}" type="presParOf" srcId="{00F4B678-C398-9443-A091-9F053319B877}" destId="{B1F0E5E1-8154-2449-BC94-574EE7606264}" srcOrd="7" destOrd="0" presId="urn:microsoft.com/office/officeart/2005/8/layout/vList2"/>
    <dgm:cxn modelId="{7AFACA38-B5E2-8E49-83DD-DA0FD25DDBC0}" type="presParOf" srcId="{00F4B678-C398-9443-A091-9F053319B877}" destId="{0864D948-22F2-8341-9795-D41A318937D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0531D1-6577-5345-B2CC-E71A2DD79B89}" type="doc">
      <dgm:prSet loTypeId="urn:microsoft.com/office/officeart/2009/layout/CirclePicture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630D03-AA41-014D-B13C-FA129C16AF03}">
      <dgm:prSet phldrT="[Text]"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000" b="1" dirty="0"/>
            <a:t>European Union (EU)</a:t>
          </a:r>
          <a:endParaRPr lang="en-US" sz="1000" dirty="0"/>
        </a:p>
      </dgm:t>
    </dgm:pt>
    <dgm:pt modelId="{1DE55BFE-1999-CE4A-A2C0-EBCBCE8A4EA8}" type="parTrans" cxnId="{36372208-DF20-F348-9829-E08E75DF4DBC}">
      <dgm:prSet/>
      <dgm:spPr/>
      <dgm:t>
        <a:bodyPr/>
        <a:lstStyle/>
        <a:p>
          <a:endParaRPr lang="en-US"/>
        </a:p>
      </dgm:t>
    </dgm:pt>
    <dgm:pt modelId="{9924F139-42F6-E24F-B1E5-D6422AE400D3}" type="sibTrans" cxnId="{36372208-DF20-F348-9829-E08E75DF4DBC}">
      <dgm:prSet/>
      <dgm:spPr/>
      <dgm:t>
        <a:bodyPr/>
        <a:lstStyle/>
        <a:p>
          <a:endParaRPr lang="en-US"/>
        </a:p>
      </dgm:t>
    </dgm:pt>
    <dgm:pt modelId="{2212911F-99C2-2E41-9D75-C3E6E2112FFF}">
      <dgm:prSet phldrT="[Text]"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000" b="1" dirty="0"/>
            <a:t>Directive </a:t>
          </a:r>
          <a:br>
            <a:rPr lang="en-GB" sz="1000" b="1" dirty="0"/>
          </a:br>
          <a:r>
            <a:rPr lang="en-GB" sz="1000" b="1" dirty="0"/>
            <a:t>2024/1260</a:t>
          </a:r>
          <a:br>
            <a:rPr lang="en-GB" sz="1000" b="1" dirty="0"/>
          </a:br>
          <a:r>
            <a:rPr lang="en-GB" sz="1000" dirty="0"/>
            <a:t>on Asset Recovery and Confiscation</a:t>
          </a:r>
          <a:endParaRPr lang="en-US" sz="1000" dirty="0"/>
        </a:p>
      </dgm:t>
    </dgm:pt>
    <dgm:pt modelId="{00748E8F-0E82-CD42-B8CD-C816C81A14C7}" type="parTrans" cxnId="{C4F6E8B1-2813-884C-8040-0C06970495F6}">
      <dgm:prSet/>
      <dgm:spPr/>
      <dgm:t>
        <a:bodyPr/>
        <a:lstStyle/>
        <a:p>
          <a:endParaRPr lang="en-US"/>
        </a:p>
      </dgm:t>
    </dgm:pt>
    <dgm:pt modelId="{3EF2DE48-B315-5849-8ED2-46351A209AC7}" type="sibTrans" cxnId="{C4F6E8B1-2813-884C-8040-0C06970495F6}">
      <dgm:prSet/>
      <dgm:spPr/>
      <dgm:t>
        <a:bodyPr/>
        <a:lstStyle/>
        <a:p>
          <a:endParaRPr lang="en-US"/>
        </a:p>
      </dgm:t>
    </dgm:pt>
    <dgm:pt modelId="{EFC10E8E-744F-B942-9A0E-13591994FFB6}">
      <dgm:prSet phldrT="[Text]"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US" sz="1200" b="1" dirty="0"/>
            <a:t>League of Arab States (LAS)</a:t>
          </a:r>
        </a:p>
      </dgm:t>
    </dgm:pt>
    <dgm:pt modelId="{9D01F99C-0AA2-764F-A9FF-B54C00D8333B}" type="parTrans" cxnId="{083AB545-88AF-7946-9BA2-B8FD9D7C62D2}">
      <dgm:prSet/>
      <dgm:spPr/>
      <dgm:t>
        <a:bodyPr/>
        <a:lstStyle/>
        <a:p>
          <a:endParaRPr lang="en-US"/>
        </a:p>
      </dgm:t>
    </dgm:pt>
    <dgm:pt modelId="{ECFA6615-979C-9647-B23A-BC0CC72589C7}" type="sibTrans" cxnId="{083AB545-88AF-7946-9BA2-B8FD9D7C62D2}">
      <dgm:prSet/>
      <dgm:spPr/>
      <dgm:t>
        <a:bodyPr/>
        <a:lstStyle/>
        <a:p>
          <a:endParaRPr lang="en-US"/>
        </a:p>
      </dgm:t>
    </dgm:pt>
    <dgm:pt modelId="{91B01477-BFF3-A944-945B-4532AAA077ED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b="1" dirty="0"/>
            <a:t>Arab Convention against Corruption (2010)</a:t>
          </a:r>
          <a:endParaRPr lang="en-US" dirty="0"/>
        </a:p>
      </dgm:t>
    </dgm:pt>
    <dgm:pt modelId="{E33FAFE7-4D32-284C-A4C5-CBAD6918348C}" type="parTrans" cxnId="{412F353D-EDF1-DB4A-BF95-F9A6C988890B}">
      <dgm:prSet/>
      <dgm:spPr/>
      <dgm:t>
        <a:bodyPr/>
        <a:lstStyle/>
        <a:p>
          <a:endParaRPr lang="en-US"/>
        </a:p>
      </dgm:t>
    </dgm:pt>
    <dgm:pt modelId="{E1B21D9D-9CC4-0C43-9E1C-458D72A6BB0A}" type="sibTrans" cxnId="{412F353D-EDF1-DB4A-BF95-F9A6C988890B}">
      <dgm:prSet/>
      <dgm:spPr/>
      <dgm:t>
        <a:bodyPr/>
        <a:lstStyle/>
        <a:p>
          <a:endParaRPr lang="en-US"/>
        </a:p>
      </dgm:t>
    </dgm:pt>
    <dgm:pt modelId="{D009993F-7D86-D940-8CAB-54EB6C2E5F3D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b="1" dirty="0"/>
            <a:t>Arab Convention on Combating Transnational Organized Crime</a:t>
          </a:r>
          <a:r>
            <a:rPr lang="ar-SA" b="1" dirty="0"/>
            <a:t> </a:t>
          </a:r>
          <a:r>
            <a:rPr lang="en-US" b="1" dirty="0"/>
            <a:t>(2010)</a:t>
          </a:r>
          <a:endParaRPr lang="en-US" dirty="0"/>
        </a:p>
      </dgm:t>
    </dgm:pt>
    <dgm:pt modelId="{3F608652-8B0B-9847-BEAA-70E1A9C527E4}" type="parTrans" cxnId="{B60D02FF-7342-8C42-8865-C20E4D9C0B1E}">
      <dgm:prSet/>
      <dgm:spPr/>
      <dgm:t>
        <a:bodyPr/>
        <a:lstStyle/>
        <a:p>
          <a:endParaRPr lang="en-US"/>
        </a:p>
      </dgm:t>
    </dgm:pt>
    <dgm:pt modelId="{18748222-BF6D-7B40-B1BD-FA28ADEBA279}" type="sibTrans" cxnId="{B60D02FF-7342-8C42-8865-C20E4D9C0B1E}">
      <dgm:prSet/>
      <dgm:spPr/>
      <dgm:t>
        <a:bodyPr/>
        <a:lstStyle/>
        <a:p>
          <a:endParaRPr lang="en-US"/>
        </a:p>
      </dgm:t>
    </dgm:pt>
    <dgm:pt modelId="{49EE311E-E195-C44F-B86F-D4AA1B6F1A56}">
      <dgm:prSet phldrT="[Text]" custT="1"/>
      <dgm:spPr/>
      <dgm:t>
        <a:bodyPr/>
        <a:lstStyle/>
        <a:p>
          <a:r>
            <a:rPr lang="en-US" sz="1000" b="1" dirty="0"/>
            <a:t>Regulation 2018/1805 </a:t>
          </a:r>
          <a:br>
            <a:rPr lang="en-US" sz="1000" b="1" dirty="0"/>
          </a:br>
          <a:r>
            <a:rPr lang="en-US" sz="1000" dirty="0"/>
            <a:t>on the mutual recognition of freezing orders and confiscation orders</a:t>
          </a:r>
          <a:br>
            <a:rPr lang="en-US" sz="1000" dirty="0"/>
          </a:br>
          <a:endParaRPr lang="en-US" sz="1000" dirty="0"/>
        </a:p>
      </dgm:t>
    </dgm:pt>
    <dgm:pt modelId="{3280D339-B7A6-934A-B719-3B2F9F8505C5}" type="sibTrans" cxnId="{28A4BD2C-8CF0-6741-933E-340BB8B815D3}">
      <dgm:prSet/>
      <dgm:spPr/>
      <dgm:t>
        <a:bodyPr/>
        <a:lstStyle/>
        <a:p>
          <a:endParaRPr lang="en-US"/>
        </a:p>
      </dgm:t>
    </dgm:pt>
    <dgm:pt modelId="{2A79E5C4-95A5-3A4C-8052-381F337C2E06}" type="parTrans" cxnId="{28A4BD2C-8CF0-6741-933E-340BB8B815D3}">
      <dgm:prSet/>
      <dgm:spPr/>
      <dgm:t>
        <a:bodyPr/>
        <a:lstStyle/>
        <a:p>
          <a:endParaRPr lang="en-US"/>
        </a:p>
      </dgm:t>
    </dgm:pt>
    <dgm:pt modelId="{3124D3D9-36F7-144E-BC4E-5F74EAE690CC}" type="pres">
      <dgm:prSet presAssocID="{A40531D1-6577-5345-B2CC-E71A2DD79B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B58E2A-DA86-CF47-A3DA-13AD89ACAD6B}" type="pres">
      <dgm:prSet presAssocID="{BE630D03-AA41-014D-B13C-FA129C16AF03}" presName="hierRoot1" presStyleCnt="0"/>
      <dgm:spPr/>
    </dgm:pt>
    <dgm:pt modelId="{8383AFA8-2B56-9043-850D-75626005EF09}" type="pres">
      <dgm:prSet presAssocID="{BE630D03-AA41-014D-B13C-FA129C16AF03}" presName="composite" presStyleCnt="0"/>
      <dgm:spPr/>
    </dgm:pt>
    <dgm:pt modelId="{BBE54997-823E-3B4B-98BD-9589390C4FC8}" type="pres">
      <dgm:prSet presAssocID="{BE630D03-AA41-014D-B13C-FA129C16AF03}" presName="image" presStyleLbl="node0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C392E9D-98BE-E144-8323-4A888B002D25}" type="pres">
      <dgm:prSet presAssocID="{BE630D03-AA41-014D-B13C-FA129C16AF03}" presName="text" presStyleLbl="revTx" presStyleIdx="0" presStyleCnt="6">
        <dgm:presLayoutVars>
          <dgm:chPref val="3"/>
        </dgm:presLayoutVars>
      </dgm:prSet>
      <dgm:spPr/>
    </dgm:pt>
    <dgm:pt modelId="{D29AA645-CFF1-1447-B0AF-F738652B661B}" type="pres">
      <dgm:prSet presAssocID="{BE630D03-AA41-014D-B13C-FA129C16AF03}" presName="hierChild2" presStyleCnt="0"/>
      <dgm:spPr/>
    </dgm:pt>
    <dgm:pt modelId="{C22BF706-3E8E-264F-BB3B-CD58AF05FB40}" type="pres">
      <dgm:prSet presAssocID="{2A79E5C4-95A5-3A4C-8052-381F337C2E06}" presName="Name10" presStyleLbl="parChTrans1D2" presStyleIdx="0" presStyleCnt="4"/>
      <dgm:spPr/>
    </dgm:pt>
    <dgm:pt modelId="{3A8E51A7-D2BA-A74A-9F62-91D8ACFF35C9}" type="pres">
      <dgm:prSet presAssocID="{49EE311E-E195-C44F-B86F-D4AA1B6F1A56}" presName="hierRoot2" presStyleCnt="0"/>
      <dgm:spPr/>
    </dgm:pt>
    <dgm:pt modelId="{4F2BB9E6-C186-884C-8A28-E08FC7632045}" type="pres">
      <dgm:prSet presAssocID="{49EE311E-E195-C44F-B86F-D4AA1B6F1A56}" presName="composite2" presStyleCnt="0"/>
      <dgm:spPr/>
    </dgm:pt>
    <dgm:pt modelId="{0973BCB9-CFBC-CB41-9D02-3952775B4171}" type="pres">
      <dgm:prSet presAssocID="{49EE311E-E195-C44F-B86F-D4AA1B6F1A56}" presName="image2" presStyleLbl="node2" presStyleIdx="0" presStyleCnt="4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6C2CF74A-BE58-D444-AE2C-D7301B7293B5}" type="pres">
      <dgm:prSet presAssocID="{49EE311E-E195-C44F-B86F-D4AA1B6F1A56}" presName="text2" presStyleLbl="revTx" presStyleIdx="1" presStyleCnt="6">
        <dgm:presLayoutVars>
          <dgm:chPref val="3"/>
        </dgm:presLayoutVars>
      </dgm:prSet>
      <dgm:spPr/>
    </dgm:pt>
    <dgm:pt modelId="{455DD1BB-C753-4B49-948A-6FF605D718BE}" type="pres">
      <dgm:prSet presAssocID="{49EE311E-E195-C44F-B86F-D4AA1B6F1A56}" presName="hierChild3" presStyleCnt="0"/>
      <dgm:spPr/>
    </dgm:pt>
    <dgm:pt modelId="{ABEE0314-9668-894D-B1C4-AB513FCC639F}" type="pres">
      <dgm:prSet presAssocID="{00748E8F-0E82-CD42-B8CD-C816C81A14C7}" presName="Name10" presStyleLbl="parChTrans1D2" presStyleIdx="1" presStyleCnt="4"/>
      <dgm:spPr/>
    </dgm:pt>
    <dgm:pt modelId="{0088AB38-7936-964D-8299-B3802C77DB36}" type="pres">
      <dgm:prSet presAssocID="{2212911F-99C2-2E41-9D75-C3E6E2112FFF}" presName="hierRoot2" presStyleCnt="0"/>
      <dgm:spPr/>
    </dgm:pt>
    <dgm:pt modelId="{5D04E88D-51A5-5046-95E3-C87EBCF9DCC7}" type="pres">
      <dgm:prSet presAssocID="{2212911F-99C2-2E41-9D75-C3E6E2112FFF}" presName="composite2" presStyleCnt="0"/>
      <dgm:spPr/>
    </dgm:pt>
    <dgm:pt modelId="{7CBAA8B7-8217-1D41-B888-FF2D666B5861}" type="pres">
      <dgm:prSet presAssocID="{2212911F-99C2-2E41-9D75-C3E6E2112FFF}" presName="image2" presStyleLbl="node2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78FE3AC-81D3-FB4F-B5DB-AD9B7E21583F}" type="pres">
      <dgm:prSet presAssocID="{2212911F-99C2-2E41-9D75-C3E6E2112FFF}" presName="text2" presStyleLbl="revTx" presStyleIdx="2" presStyleCnt="6" custLinFactNeighborX="1796" custLinFactNeighborY="-4972">
        <dgm:presLayoutVars>
          <dgm:chPref val="3"/>
        </dgm:presLayoutVars>
      </dgm:prSet>
      <dgm:spPr/>
    </dgm:pt>
    <dgm:pt modelId="{3C805329-9C3E-A544-AE6E-7C4152C50947}" type="pres">
      <dgm:prSet presAssocID="{2212911F-99C2-2E41-9D75-C3E6E2112FFF}" presName="hierChild3" presStyleCnt="0"/>
      <dgm:spPr/>
    </dgm:pt>
    <dgm:pt modelId="{D5B056EE-4EA3-074F-AB43-69139852F5A8}" type="pres">
      <dgm:prSet presAssocID="{EFC10E8E-744F-B942-9A0E-13591994FFB6}" presName="hierRoot1" presStyleCnt="0"/>
      <dgm:spPr/>
    </dgm:pt>
    <dgm:pt modelId="{8B2CBC13-C13B-F244-A620-E3DD1F7EFDE4}" type="pres">
      <dgm:prSet presAssocID="{EFC10E8E-744F-B942-9A0E-13591994FFB6}" presName="composite" presStyleCnt="0"/>
      <dgm:spPr/>
    </dgm:pt>
    <dgm:pt modelId="{954CA367-F25F-2C43-808C-E4603897BC02}" type="pres">
      <dgm:prSet presAssocID="{EFC10E8E-744F-B942-9A0E-13591994FFB6}" presName="image" presStyleLbl="node0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</dgm:spPr>
    </dgm:pt>
    <dgm:pt modelId="{7E9A8D83-A2B9-5B47-8874-1DB50CD951E5}" type="pres">
      <dgm:prSet presAssocID="{EFC10E8E-744F-B942-9A0E-13591994FFB6}" presName="text" presStyleLbl="revTx" presStyleIdx="3" presStyleCnt="6">
        <dgm:presLayoutVars>
          <dgm:chPref val="3"/>
        </dgm:presLayoutVars>
      </dgm:prSet>
      <dgm:spPr/>
    </dgm:pt>
    <dgm:pt modelId="{1A1B0A9E-8045-C94C-8383-3354F557ADB8}" type="pres">
      <dgm:prSet presAssocID="{EFC10E8E-744F-B942-9A0E-13591994FFB6}" presName="hierChild2" presStyleCnt="0"/>
      <dgm:spPr/>
    </dgm:pt>
    <dgm:pt modelId="{6224949A-CC46-9B4E-A83E-EDCE06203552}" type="pres">
      <dgm:prSet presAssocID="{E33FAFE7-4D32-284C-A4C5-CBAD6918348C}" presName="Name10" presStyleLbl="parChTrans1D2" presStyleIdx="2" presStyleCnt="4"/>
      <dgm:spPr/>
    </dgm:pt>
    <dgm:pt modelId="{745E4AEE-8DC1-3342-AA91-0587C66ED18C}" type="pres">
      <dgm:prSet presAssocID="{91B01477-BFF3-A944-945B-4532AAA077ED}" presName="hierRoot2" presStyleCnt="0"/>
      <dgm:spPr/>
    </dgm:pt>
    <dgm:pt modelId="{19B06C90-FFF4-164B-8C67-DD0AD96D4D15}" type="pres">
      <dgm:prSet presAssocID="{91B01477-BFF3-A944-945B-4532AAA077ED}" presName="composite2" presStyleCnt="0"/>
      <dgm:spPr/>
    </dgm:pt>
    <dgm:pt modelId="{230640B7-F9D8-094D-A648-9C22B8ECCCCE}" type="pres">
      <dgm:prSet presAssocID="{91B01477-BFF3-A944-945B-4532AAA077ED}" presName="image2" presStyleLbl="node2" presStyleIdx="2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E06BABDA-38CA-7348-8DA3-C153ABC11FEE}" type="pres">
      <dgm:prSet presAssocID="{91B01477-BFF3-A944-945B-4532AAA077ED}" presName="text2" presStyleLbl="revTx" presStyleIdx="4" presStyleCnt="6">
        <dgm:presLayoutVars>
          <dgm:chPref val="3"/>
        </dgm:presLayoutVars>
      </dgm:prSet>
      <dgm:spPr/>
    </dgm:pt>
    <dgm:pt modelId="{13BB4785-800D-9D49-8572-BF3738025528}" type="pres">
      <dgm:prSet presAssocID="{91B01477-BFF3-A944-945B-4532AAA077ED}" presName="hierChild3" presStyleCnt="0"/>
      <dgm:spPr/>
    </dgm:pt>
    <dgm:pt modelId="{374DB753-9392-164C-B3BF-D426C3F0F3F5}" type="pres">
      <dgm:prSet presAssocID="{3F608652-8B0B-9847-BEAA-70E1A9C527E4}" presName="Name10" presStyleLbl="parChTrans1D2" presStyleIdx="3" presStyleCnt="4"/>
      <dgm:spPr/>
    </dgm:pt>
    <dgm:pt modelId="{F4C640F3-767E-D645-B0C6-7A9E3D49248C}" type="pres">
      <dgm:prSet presAssocID="{D009993F-7D86-D940-8CAB-54EB6C2E5F3D}" presName="hierRoot2" presStyleCnt="0"/>
      <dgm:spPr/>
    </dgm:pt>
    <dgm:pt modelId="{B4846BB4-2B17-EC4D-925C-53E206F1F766}" type="pres">
      <dgm:prSet presAssocID="{D009993F-7D86-D940-8CAB-54EB6C2E5F3D}" presName="composite2" presStyleCnt="0"/>
      <dgm:spPr/>
    </dgm:pt>
    <dgm:pt modelId="{6F24EB92-2304-1744-B26D-2EC4F9311B7B}" type="pres">
      <dgm:prSet presAssocID="{D009993F-7D86-D940-8CAB-54EB6C2E5F3D}" presName="image2" presStyleLbl="node2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A8AFB152-E15E-7F42-A711-485053C9ED3C}" type="pres">
      <dgm:prSet presAssocID="{D009993F-7D86-D940-8CAB-54EB6C2E5F3D}" presName="text2" presStyleLbl="revTx" presStyleIdx="5" presStyleCnt="6">
        <dgm:presLayoutVars>
          <dgm:chPref val="3"/>
        </dgm:presLayoutVars>
      </dgm:prSet>
      <dgm:spPr/>
    </dgm:pt>
    <dgm:pt modelId="{5F0120F7-9A64-B64D-B584-2E672B074427}" type="pres">
      <dgm:prSet presAssocID="{D009993F-7D86-D940-8CAB-54EB6C2E5F3D}" presName="hierChild3" presStyleCnt="0"/>
      <dgm:spPr/>
    </dgm:pt>
  </dgm:ptLst>
  <dgm:cxnLst>
    <dgm:cxn modelId="{36372208-DF20-F348-9829-E08E75DF4DBC}" srcId="{A40531D1-6577-5345-B2CC-E71A2DD79B89}" destId="{BE630D03-AA41-014D-B13C-FA129C16AF03}" srcOrd="0" destOrd="0" parTransId="{1DE55BFE-1999-CE4A-A2C0-EBCBCE8A4EA8}" sibTransId="{9924F139-42F6-E24F-B1E5-D6422AE400D3}"/>
    <dgm:cxn modelId="{EB515B11-038B-A043-B68F-845815922F9E}" type="presOf" srcId="{E33FAFE7-4D32-284C-A4C5-CBAD6918348C}" destId="{6224949A-CC46-9B4E-A83E-EDCE06203552}" srcOrd="0" destOrd="0" presId="urn:microsoft.com/office/officeart/2009/layout/CirclePictureHierarchy"/>
    <dgm:cxn modelId="{BD553A18-E84D-C24E-A00D-7929D88882CE}" type="presOf" srcId="{D009993F-7D86-D940-8CAB-54EB6C2E5F3D}" destId="{A8AFB152-E15E-7F42-A711-485053C9ED3C}" srcOrd="0" destOrd="0" presId="urn:microsoft.com/office/officeart/2009/layout/CirclePictureHierarchy"/>
    <dgm:cxn modelId="{28A4BD2C-8CF0-6741-933E-340BB8B815D3}" srcId="{BE630D03-AA41-014D-B13C-FA129C16AF03}" destId="{49EE311E-E195-C44F-B86F-D4AA1B6F1A56}" srcOrd="0" destOrd="0" parTransId="{2A79E5C4-95A5-3A4C-8052-381F337C2E06}" sibTransId="{3280D339-B7A6-934A-B719-3B2F9F8505C5}"/>
    <dgm:cxn modelId="{412F353D-EDF1-DB4A-BF95-F9A6C988890B}" srcId="{EFC10E8E-744F-B942-9A0E-13591994FFB6}" destId="{91B01477-BFF3-A944-945B-4532AAA077ED}" srcOrd="0" destOrd="0" parTransId="{E33FAFE7-4D32-284C-A4C5-CBAD6918348C}" sibTransId="{E1B21D9D-9CC4-0C43-9E1C-458D72A6BB0A}"/>
    <dgm:cxn modelId="{42266E3F-F8CC-3147-9A73-1C4641EA3D6D}" type="presOf" srcId="{2A79E5C4-95A5-3A4C-8052-381F337C2E06}" destId="{C22BF706-3E8E-264F-BB3B-CD58AF05FB40}" srcOrd="0" destOrd="0" presId="urn:microsoft.com/office/officeart/2009/layout/CirclePictureHierarchy"/>
    <dgm:cxn modelId="{083AB545-88AF-7946-9BA2-B8FD9D7C62D2}" srcId="{A40531D1-6577-5345-B2CC-E71A2DD79B89}" destId="{EFC10E8E-744F-B942-9A0E-13591994FFB6}" srcOrd="1" destOrd="0" parTransId="{9D01F99C-0AA2-764F-A9FF-B54C00D8333B}" sibTransId="{ECFA6615-979C-9647-B23A-BC0CC72589C7}"/>
    <dgm:cxn modelId="{49D74290-503C-794C-9217-84B7F400AC9E}" type="presOf" srcId="{BE630D03-AA41-014D-B13C-FA129C16AF03}" destId="{0C392E9D-98BE-E144-8323-4A888B002D25}" srcOrd="0" destOrd="0" presId="urn:microsoft.com/office/officeart/2009/layout/CirclePictureHierarchy"/>
    <dgm:cxn modelId="{59C9EF95-272C-1240-BB51-D95A84EB9839}" type="presOf" srcId="{00748E8F-0E82-CD42-B8CD-C816C81A14C7}" destId="{ABEE0314-9668-894D-B1C4-AB513FCC639F}" srcOrd="0" destOrd="0" presId="urn:microsoft.com/office/officeart/2009/layout/CirclePictureHierarchy"/>
    <dgm:cxn modelId="{3FE967AF-DFEA-4F4E-AE3A-C23B2168C334}" type="presOf" srcId="{EFC10E8E-744F-B942-9A0E-13591994FFB6}" destId="{7E9A8D83-A2B9-5B47-8874-1DB50CD951E5}" srcOrd="0" destOrd="0" presId="urn:microsoft.com/office/officeart/2009/layout/CirclePictureHierarchy"/>
    <dgm:cxn modelId="{C4F6E8B1-2813-884C-8040-0C06970495F6}" srcId="{BE630D03-AA41-014D-B13C-FA129C16AF03}" destId="{2212911F-99C2-2E41-9D75-C3E6E2112FFF}" srcOrd="1" destOrd="0" parTransId="{00748E8F-0E82-CD42-B8CD-C816C81A14C7}" sibTransId="{3EF2DE48-B315-5849-8ED2-46351A209AC7}"/>
    <dgm:cxn modelId="{E01707B7-6DA3-484D-8915-47A23E42DD11}" type="presOf" srcId="{91B01477-BFF3-A944-945B-4532AAA077ED}" destId="{E06BABDA-38CA-7348-8DA3-C153ABC11FEE}" srcOrd="0" destOrd="0" presId="urn:microsoft.com/office/officeart/2009/layout/CirclePictureHierarchy"/>
    <dgm:cxn modelId="{F23A43DB-F8F7-F044-B7B7-2742913D5FE5}" type="presOf" srcId="{3F608652-8B0B-9847-BEAA-70E1A9C527E4}" destId="{374DB753-9392-164C-B3BF-D426C3F0F3F5}" srcOrd="0" destOrd="0" presId="urn:microsoft.com/office/officeart/2009/layout/CirclePictureHierarchy"/>
    <dgm:cxn modelId="{4FCE47DD-30DC-0E45-974F-C863DD578E14}" type="presOf" srcId="{2212911F-99C2-2E41-9D75-C3E6E2112FFF}" destId="{478FE3AC-81D3-FB4F-B5DB-AD9B7E21583F}" srcOrd="0" destOrd="0" presId="urn:microsoft.com/office/officeart/2009/layout/CirclePictureHierarchy"/>
    <dgm:cxn modelId="{7AF974E5-E940-7E4F-8BD3-69F3BF2A5903}" type="presOf" srcId="{A40531D1-6577-5345-B2CC-E71A2DD79B89}" destId="{3124D3D9-36F7-144E-BC4E-5F74EAE690CC}" srcOrd="0" destOrd="0" presId="urn:microsoft.com/office/officeart/2009/layout/CirclePictureHierarchy"/>
    <dgm:cxn modelId="{2E708EF5-DEC8-C143-BF71-002075E7A5C9}" type="presOf" srcId="{49EE311E-E195-C44F-B86F-D4AA1B6F1A56}" destId="{6C2CF74A-BE58-D444-AE2C-D7301B7293B5}" srcOrd="0" destOrd="0" presId="urn:microsoft.com/office/officeart/2009/layout/CirclePictureHierarchy"/>
    <dgm:cxn modelId="{B60D02FF-7342-8C42-8865-C20E4D9C0B1E}" srcId="{EFC10E8E-744F-B942-9A0E-13591994FFB6}" destId="{D009993F-7D86-D940-8CAB-54EB6C2E5F3D}" srcOrd="1" destOrd="0" parTransId="{3F608652-8B0B-9847-BEAA-70E1A9C527E4}" sibTransId="{18748222-BF6D-7B40-B1BD-FA28ADEBA279}"/>
    <dgm:cxn modelId="{E4BC2AC1-9C6E-7C45-975E-4C16D4BC36F1}" type="presParOf" srcId="{3124D3D9-36F7-144E-BC4E-5F74EAE690CC}" destId="{22B58E2A-DA86-CF47-A3DA-13AD89ACAD6B}" srcOrd="0" destOrd="0" presId="urn:microsoft.com/office/officeart/2009/layout/CirclePictureHierarchy"/>
    <dgm:cxn modelId="{134C1081-BAA0-B247-929B-F6912B00E9CC}" type="presParOf" srcId="{22B58E2A-DA86-CF47-A3DA-13AD89ACAD6B}" destId="{8383AFA8-2B56-9043-850D-75626005EF09}" srcOrd="0" destOrd="0" presId="urn:microsoft.com/office/officeart/2009/layout/CirclePictureHierarchy"/>
    <dgm:cxn modelId="{2D1934E6-89C6-6944-B110-32CD4D8576DC}" type="presParOf" srcId="{8383AFA8-2B56-9043-850D-75626005EF09}" destId="{BBE54997-823E-3B4B-98BD-9589390C4FC8}" srcOrd="0" destOrd="0" presId="urn:microsoft.com/office/officeart/2009/layout/CirclePictureHierarchy"/>
    <dgm:cxn modelId="{B6135DE0-E1F5-0E42-ADB6-01E0026B7493}" type="presParOf" srcId="{8383AFA8-2B56-9043-850D-75626005EF09}" destId="{0C392E9D-98BE-E144-8323-4A888B002D25}" srcOrd="1" destOrd="0" presId="urn:microsoft.com/office/officeart/2009/layout/CirclePictureHierarchy"/>
    <dgm:cxn modelId="{9A1BC170-BC64-5F4F-B83B-2626452CC6FE}" type="presParOf" srcId="{22B58E2A-DA86-CF47-A3DA-13AD89ACAD6B}" destId="{D29AA645-CFF1-1447-B0AF-F738652B661B}" srcOrd="1" destOrd="0" presId="urn:microsoft.com/office/officeart/2009/layout/CirclePictureHierarchy"/>
    <dgm:cxn modelId="{19E46792-0F96-994A-9929-025639BF5F03}" type="presParOf" srcId="{D29AA645-CFF1-1447-B0AF-F738652B661B}" destId="{C22BF706-3E8E-264F-BB3B-CD58AF05FB40}" srcOrd="0" destOrd="0" presId="urn:microsoft.com/office/officeart/2009/layout/CirclePictureHierarchy"/>
    <dgm:cxn modelId="{809A243F-C83F-1E40-A5CE-A9DE25017589}" type="presParOf" srcId="{D29AA645-CFF1-1447-B0AF-F738652B661B}" destId="{3A8E51A7-D2BA-A74A-9F62-91D8ACFF35C9}" srcOrd="1" destOrd="0" presId="urn:microsoft.com/office/officeart/2009/layout/CirclePictureHierarchy"/>
    <dgm:cxn modelId="{DB4AC60B-BEE5-7D46-8BE7-62255F9A8132}" type="presParOf" srcId="{3A8E51A7-D2BA-A74A-9F62-91D8ACFF35C9}" destId="{4F2BB9E6-C186-884C-8A28-E08FC7632045}" srcOrd="0" destOrd="0" presId="urn:microsoft.com/office/officeart/2009/layout/CirclePictureHierarchy"/>
    <dgm:cxn modelId="{E0A4D0C7-797E-6F4A-A047-D95EB1F6C14F}" type="presParOf" srcId="{4F2BB9E6-C186-884C-8A28-E08FC7632045}" destId="{0973BCB9-CFBC-CB41-9D02-3952775B4171}" srcOrd="0" destOrd="0" presId="urn:microsoft.com/office/officeart/2009/layout/CirclePictureHierarchy"/>
    <dgm:cxn modelId="{D6C37C73-83D6-6B4A-8BAE-18EC4B3B4EC4}" type="presParOf" srcId="{4F2BB9E6-C186-884C-8A28-E08FC7632045}" destId="{6C2CF74A-BE58-D444-AE2C-D7301B7293B5}" srcOrd="1" destOrd="0" presId="urn:microsoft.com/office/officeart/2009/layout/CirclePictureHierarchy"/>
    <dgm:cxn modelId="{60F2E88E-CD59-4241-A862-263BE49C0FD6}" type="presParOf" srcId="{3A8E51A7-D2BA-A74A-9F62-91D8ACFF35C9}" destId="{455DD1BB-C753-4B49-948A-6FF605D718BE}" srcOrd="1" destOrd="0" presId="urn:microsoft.com/office/officeart/2009/layout/CirclePictureHierarchy"/>
    <dgm:cxn modelId="{459C2A79-2AB1-EB4B-9742-6DF4BCD9F684}" type="presParOf" srcId="{D29AA645-CFF1-1447-B0AF-F738652B661B}" destId="{ABEE0314-9668-894D-B1C4-AB513FCC639F}" srcOrd="2" destOrd="0" presId="urn:microsoft.com/office/officeart/2009/layout/CirclePictureHierarchy"/>
    <dgm:cxn modelId="{4FFFA8B2-8E18-114E-A512-E622E12E70AE}" type="presParOf" srcId="{D29AA645-CFF1-1447-B0AF-F738652B661B}" destId="{0088AB38-7936-964D-8299-B3802C77DB36}" srcOrd="3" destOrd="0" presId="urn:microsoft.com/office/officeart/2009/layout/CirclePictureHierarchy"/>
    <dgm:cxn modelId="{9FC709E2-BB98-3A4D-99B9-FAC341AA6157}" type="presParOf" srcId="{0088AB38-7936-964D-8299-B3802C77DB36}" destId="{5D04E88D-51A5-5046-95E3-C87EBCF9DCC7}" srcOrd="0" destOrd="0" presId="urn:microsoft.com/office/officeart/2009/layout/CirclePictureHierarchy"/>
    <dgm:cxn modelId="{76F0E626-9333-814B-A3F8-C2D55F12ADF0}" type="presParOf" srcId="{5D04E88D-51A5-5046-95E3-C87EBCF9DCC7}" destId="{7CBAA8B7-8217-1D41-B888-FF2D666B5861}" srcOrd="0" destOrd="0" presId="urn:microsoft.com/office/officeart/2009/layout/CirclePictureHierarchy"/>
    <dgm:cxn modelId="{C7E0211E-BBAB-6A4A-BE46-10C5BA554FF7}" type="presParOf" srcId="{5D04E88D-51A5-5046-95E3-C87EBCF9DCC7}" destId="{478FE3AC-81D3-FB4F-B5DB-AD9B7E21583F}" srcOrd="1" destOrd="0" presId="urn:microsoft.com/office/officeart/2009/layout/CirclePictureHierarchy"/>
    <dgm:cxn modelId="{311EE0DB-F769-C24D-8748-AF803CA5D594}" type="presParOf" srcId="{0088AB38-7936-964D-8299-B3802C77DB36}" destId="{3C805329-9C3E-A544-AE6E-7C4152C50947}" srcOrd="1" destOrd="0" presId="urn:microsoft.com/office/officeart/2009/layout/CirclePictureHierarchy"/>
    <dgm:cxn modelId="{CFA537C6-A942-124C-B246-38B018A88542}" type="presParOf" srcId="{3124D3D9-36F7-144E-BC4E-5F74EAE690CC}" destId="{D5B056EE-4EA3-074F-AB43-69139852F5A8}" srcOrd="1" destOrd="0" presId="urn:microsoft.com/office/officeart/2009/layout/CirclePictureHierarchy"/>
    <dgm:cxn modelId="{842FBA05-3E04-AB40-BE58-DF7D1929C932}" type="presParOf" srcId="{D5B056EE-4EA3-074F-AB43-69139852F5A8}" destId="{8B2CBC13-C13B-F244-A620-E3DD1F7EFDE4}" srcOrd="0" destOrd="0" presId="urn:microsoft.com/office/officeart/2009/layout/CirclePictureHierarchy"/>
    <dgm:cxn modelId="{91D36E29-52D7-F840-977B-AD4D0636A9BA}" type="presParOf" srcId="{8B2CBC13-C13B-F244-A620-E3DD1F7EFDE4}" destId="{954CA367-F25F-2C43-808C-E4603897BC02}" srcOrd="0" destOrd="0" presId="urn:microsoft.com/office/officeart/2009/layout/CirclePictureHierarchy"/>
    <dgm:cxn modelId="{8CDCBFB3-D5FA-2949-8418-CD63056F0719}" type="presParOf" srcId="{8B2CBC13-C13B-F244-A620-E3DD1F7EFDE4}" destId="{7E9A8D83-A2B9-5B47-8874-1DB50CD951E5}" srcOrd="1" destOrd="0" presId="urn:microsoft.com/office/officeart/2009/layout/CirclePictureHierarchy"/>
    <dgm:cxn modelId="{4A9F7FA6-54D2-334C-847D-BBDA6705ED2A}" type="presParOf" srcId="{D5B056EE-4EA3-074F-AB43-69139852F5A8}" destId="{1A1B0A9E-8045-C94C-8383-3354F557ADB8}" srcOrd="1" destOrd="0" presId="urn:microsoft.com/office/officeart/2009/layout/CirclePictureHierarchy"/>
    <dgm:cxn modelId="{9D117F0B-4437-824B-89AC-A159772DF7B4}" type="presParOf" srcId="{1A1B0A9E-8045-C94C-8383-3354F557ADB8}" destId="{6224949A-CC46-9B4E-A83E-EDCE06203552}" srcOrd="0" destOrd="0" presId="urn:microsoft.com/office/officeart/2009/layout/CirclePictureHierarchy"/>
    <dgm:cxn modelId="{7AB9936C-DBF1-7347-A6F8-CF1E8F6194D6}" type="presParOf" srcId="{1A1B0A9E-8045-C94C-8383-3354F557ADB8}" destId="{745E4AEE-8DC1-3342-AA91-0587C66ED18C}" srcOrd="1" destOrd="0" presId="urn:microsoft.com/office/officeart/2009/layout/CirclePictureHierarchy"/>
    <dgm:cxn modelId="{A1F81592-2DD7-3E45-AD23-E1BDD1F0A58F}" type="presParOf" srcId="{745E4AEE-8DC1-3342-AA91-0587C66ED18C}" destId="{19B06C90-FFF4-164B-8C67-DD0AD96D4D15}" srcOrd="0" destOrd="0" presId="urn:microsoft.com/office/officeart/2009/layout/CirclePictureHierarchy"/>
    <dgm:cxn modelId="{82D2548C-6C5E-2646-ADB5-C429E34CF4CA}" type="presParOf" srcId="{19B06C90-FFF4-164B-8C67-DD0AD96D4D15}" destId="{230640B7-F9D8-094D-A648-9C22B8ECCCCE}" srcOrd="0" destOrd="0" presId="urn:microsoft.com/office/officeart/2009/layout/CirclePictureHierarchy"/>
    <dgm:cxn modelId="{AADB752E-1A97-5444-9171-2A38D6CB180C}" type="presParOf" srcId="{19B06C90-FFF4-164B-8C67-DD0AD96D4D15}" destId="{E06BABDA-38CA-7348-8DA3-C153ABC11FEE}" srcOrd="1" destOrd="0" presId="urn:microsoft.com/office/officeart/2009/layout/CirclePictureHierarchy"/>
    <dgm:cxn modelId="{767B2FE4-71DA-E541-B65C-077D52891AAE}" type="presParOf" srcId="{745E4AEE-8DC1-3342-AA91-0587C66ED18C}" destId="{13BB4785-800D-9D49-8572-BF3738025528}" srcOrd="1" destOrd="0" presId="urn:microsoft.com/office/officeart/2009/layout/CirclePictureHierarchy"/>
    <dgm:cxn modelId="{02BD1EEC-7483-754E-9C8D-4B351EB9858F}" type="presParOf" srcId="{1A1B0A9E-8045-C94C-8383-3354F557ADB8}" destId="{374DB753-9392-164C-B3BF-D426C3F0F3F5}" srcOrd="2" destOrd="0" presId="urn:microsoft.com/office/officeart/2009/layout/CirclePictureHierarchy"/>
    <dgm:cxn modelId="{10167571-D2C9-B146-AC77-8A9752772D60}" type="presParOf" srcId="{1A1B0A9E-8045-C94C-8383-3354F557ADB8}" destId="{F4C640F3-767E-D645-B0C6-7A9E3D49248C}" srcOrd="3" destOrd="0" presId="urn:microsoft.com/office/officeart/2009/layout/CirclePictureHierarchy"/>
    <dgm:cxn modelId="{23780F2A-B959-FC4A-865A-B38429482A79}" type="presParOf" srcId="{F4C640F3-767E-D645-B0C6-7A9E3D49248C}" destId="{B4846BB4-2B17-EC4D-925C-53E206F1F766}" srcOrd="0" destOrd="0" presId="urn:microsoft.com/office/officeart/2009/layout/CirclePictureHierarchy"/>
    <dgm:cxn modelId="{14193152-F97A-BA44-A8CE-B99F58A352E3}" type="presParOf" srcId="{B4846BB4-2B17-EC4D-925C-53E206F1F766}" destId="{6F24EB92-2304-1744-B26D-2EC4F9311B7B}" srcOrd="0" destOrd="0" presId="urn:microsoft.com/office/officeart/2009/layout/CirclePictureHierarchy"/>
    <dgm:cxn modelId="{AA3E3CE8-3B8F-054A-9966-E6DDC1826B86}" type="presParOf" srcId="{B4846BB4-2B17-EC4D-925C-53E206F1F766}" destId="{A8AFB152-E15E-7F42-A711-485053C9ED3C}" srcOrd="1" destOrd="0" presId="urn:microsoft.com/office/officeart/2009/layout/CirclePictureHierarchy"/>
    <dgm:cxn modelId="{D5809F43-870F-B846-8742-94A8BFA6C34F}" type="presParOf" srcId="{F4C640F3-767E-D645-B0C6-7A9E3D49248C}" destId="{5F0120F7-9A64-B64D-B584-2E672B074427}" srcOrd="1" destOrd="0" presId="urn:microsoft.com/office/officeart/2009/layout/CirclePicture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721BBEA-7898-0146-9975-1028C94B7E9F}" type="doc">
      <dgm:prSet loTypeId="urn:microsoft.com/office/officeart/2008/layout/Vertical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7457F1-5C30-0942-A952-E8F1CC5594EF}">
      <dgm:prSet custT="1"/>
      <dgm:spPr/>
      <dgm:t>
        <a:bodyPr/>
        <a:lstStyle/>
        <a:p>
          <a:r>
            <a:rPr lang="en-GB" sz="1800" dirty="0"/>
            <a:t>✔ Electronic evidence is central to modern asset recovery investigations</a:t>
          </a:r>
          <a:endParaRPr lang="en-US" sz="1800" dirty="0"/>
        </a:p>
      </dgm:t>
    </dgm:pt>
    <dgm:pt modelId="{815700B6-E82F-4940-BD35-6E83BAE180C5}" type="parTrans" cxnId="{813CF98B-C4EC-5F4C-92B6-A56F08729CF8}">
      <dgm:prSet/>
      <dgm:spPr/>
      <dgm:t>
        <a:bodyPr/>
        <a:lstStyle/>
        <a:p>
          <a:endParaRPr lang="en-US"/>
        </a:p>
      </dgm:t>
    </dgm:pt>
    <dgm:pt modelId="{A1BFBBE0-F4BF-5142-A440-D2ECE6BEDAB8}" type="sibTrans" cxnId="{813CF98B-C4EC-5F4C-92B6-A56F08729CF8}">
      <dgm:prSet/>
      <dgm:spPr/>
      <dgm:t>
        <a:bodyPr/>
        <a:lstStyle/>
        <a:p>
          <a:endParaRPr lang="en-US"/>
        </a:p>
      </dgm:t>
    </dgm:pt>
    <dgm:pt modelId="{F06AF2B5-84CA-E34F-8B9D-9BBD5FB22FD3}">
      <dgm:prSet custT="1"/>
      <dgm:spPr/>
      <dgm:t>
        <a:bodyPr/>
        <a:lstStyle/>
        <a:p>
          <a:r>
            <a:rPr lang="en-GB" sz="1800" dirty="0"/>
            <a:t>✔ Cryptocurrency investigations rely heavily on </a:t>
          </a:r>
          <a:r>
            <a:rPr lang="en-GB" sz="1800" b="1" dirty="0"/>
            <a:t>digital financial evidence</a:t>
          </a:r>
          <a:endParaRPr lang="en-US" sz="1800" dirty="0"/>
        </a:p>
      </dgm:t>
    </dgm:pt>
    <dgm:pt modelId="{AA615F8A-B150-F447-A846-61AA59198077}" type="parTrans" cxnId="{E570F12D-2A1D-8D4C-B1BE-FD369E925E17}">
      <dgm:prSet/>
      <dgm:spPr/>
      <dgm:t>
        <a:bodyPr/>
        <a:lstStyle/>
        <a:p>
          <a:endParaRPr lang="en-US"/>
        </a:p>
      </dgm:t>
    </dgm:pt>
    <dgm:pt modelId="{2E6D507B-D2B9-E547-8766-9DFAD8C133CB}" type="sibTrans" cxnId="{E570F12D-2A1D-8D4C-B1BE-FD369E925E17}">
      <dgm:prSet/>
      <dgm:spPr/>
      <dgm:t>
        <a:bodyPr/>
        <a:lstStyle/>
        <a:p>
          <a:endParaRPr lang="en-US"/>
        </a:p>
      </dgm:t>
    </dgm:pt>
    <dgm:pt modelId="{6D16A123-CA8E-F34C-A52B-A9AA4521158D}">
      <dgm:prSet custT="1"/>
      <dgm:spPr/>
      <dgm:t>
        <a:bodyPr/>
        <a:lstStyle/>
        <a:p>
          <a:r>
            <a:rPr lang="en-GB" sz="1800" dirty="0"/>
            <a:t>✔ Blockchain analysis helps </a:t>
          </a:r>
          <a:r>
            <a:rPr lang="en-GB" sz="1800" b="1" dirty="0"/>
            <a:t>trace assets but does not prove ownership alone</a:t>
          </a:r>
          <a:endParaRPr lang="en-US" sz="1800" dirty="0"/>
        </a:p>
      </dgm:t>
    </dgm:pt>
    <dgm:pt modelId="{1A93F253-BFB8-6143-B319-445C3F78D570}" type="parTrans" cxnId="{1FC00946-5117-4242-B66E-0A4DCA004EEE}">
      <dgm:prSet/>
      <dgm:spPr/>
      <dgm:t>
        <a:bodyPr/>
        <a:lstStyle/>
        <a:p>
          <a:endParaRPr lang="en-US"/>
        </a:p>
      </dgm:t>
    </dgm:pt>
    <dgm:pt modelId="{36F4F121-9265-2349-90BA-CD38420B142D}" type="sibTrans" cxnId="{1FC00946-5117-4242-B66E-0A4DCA004EEE}">
      <dgm:prSet/>
      <dgm:spPr/>
      <dgm:t>
        <a:bodyPr/>
        <a:lstStyle/>
        <a:p>
          <a:endParaRPr lang="en-US"/>
        </a:p>
      </dgm:t>
    </dgm:pt>
    <dgm:pt modelId="{6D84BDEA-10B3-F84D-8153-C4E995080709}">
      <dgm:prSet custT="1"/>
      <dgm:spPr/>
      <dgm:t>
        <a:bodyPr/>
        <a:lstStyle/>
        <a:p>
          <a:r>
            <a:rPr lang="en-GB" sz="1800" dirty="0"/>
            <a:t>✔ Courts must carefully evaluate </a:t>
          </a:r>
          <a:r>
            <a:rPr lang="en-GB" sz="1800" b="1" dirty="0"/>
            <a:t>authenticity, integrity, legality, and context</a:t>
          </a:r>
          <a:endParaRPr lang="en-US" sz="1800" dirty="0"/>
        </a:p>
      </dgm:t>
    </dgm:pt>
    <dgm:pt modelId="{2B4832A5-5D6D-5F4C-ADA5-1BFCC7CBAB70}" type="parTrans" cxnId="{B75F9C0F-3F71-9F46-B83F-1371CF873E5B}">
      <dgm:prSet/>
      <dgm:spPr/>
      <dgm:t>
        <a:bodyPr/>
        <a:lstStyle/>
        <a:p>
          <a:endParaRPr lang="en-US"/>
        </a:p>
      </dgm:t>
    </dgm:pt>
    <dgm:pt modelId="{10F3F83D-5633-FB49-9DB1-993D85BBD03C}" type="sibTrans" cxnId="{B75F9C0F-3F71-9F46-B83F-1371CF873E5B}">
      <dgm:prSet/>
      <dgm:spPr/>
      <dgm:t>
        <a:bodyPr/>
        <a:lstStyle/>
        <a:p>
          <a:endParaRPr lang="en-US"/>
        </a:p>
      </dgm:t>
    </dgm:pt>
    <dgm:pt modelId="{7E368B7D-B34B-824A-80FA-F795D436DC2C}" type="pres">
      <dgm:prSet presAssocID="{E721BBEA-7898-0146-9975-1028C94B7E9F}" presName="Name0" presStyleCnt="0">
        <dgm:presLayoutVars>
          <dgm:chMax/>
          <dgm:chPref/>
          <dgm:dir/>
        </dgm:presLayoutVars>
      </dgm:prSet>
      <dgm:spPr/>
    </dgm:pt>
    <dgm:pt modelId="{9427AFB4-6BD2-CD49-A10E-37749CFCFFAE}" type="pres">
      <dgm:prSet presAssocID="{977457F1-5C30-0942-A952-E8F1CC5594EF}" presName="parenttextcomposite" presStyleCnt="0"/>
      <dgm:spPr/>
    </dgm:pt>
    <dgm:pt modelId="{54D3FAD3-F95F-7C47-B48E-D2FAA50A676D}" type="pres">
      <dgm:prSet presAssocID="{977457F1-5C30-0942-A952-E8F1CC5594EF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379A32CD-E4BF-1641-A617-91860E48874A}" type="pres">
      <dgm:prSet presAssocID="{977457F1-5C30-0942-A952-E8F1CC5594EF}" presName="parallelogramComposite" presStyleCnt="0"/>
      <dgm:spPr/>
    </dgm:pt>
    <dgm:pt modelId="{3A467027-412B-8645-BDC0-74514F2F5705}" type="pres">
      <dgm:prSet presAssocID="{977457F1-5C30-0942-A952-E8F1CC5594EF}" presName="parallelogram1" presStyleLbl="alignNode1" presStyleIdx="0" presStyleCnt="28"/>
      <dgm:spPr/>
    </dgm:pt>
    <dgm:pt modelId="{37286A54-108E-1045-9A5D-BDBA3BEA0B8C}" type="pres">
      <dgm:prSet presAssocID="{977457F1-5C30-0942-A952-E8F1CC5594EF}" presName="parallelogram2" presStyleLbl="alignNode1" presStyleIdx="1" presStyleCnt="28"/>
      <dgm:spPr/>
    </dgm:pt>
    <dgm:pt modelId="{AD38A135-230A-4547-84F4-6C004A994DF5}" type="pres">
      <dgm:prSet presAssocID="{977457F1-5C30-0942-A952-E8F1CC5594EF}" presName="parallelogram3" presStyleLbl="alignNode1" presStyleIdx="2" presStyleCnt="28"/>
      <dgm:spPr/>
    </dgm:pt>
    <dgm:pt modelId="{8A445829-E95B-B74B-A1B1-C85EBE9E9C99}" type="pres">
      <dgm:prSet presAssocID="{977457F1-5C30-0942-A952-E8F1CC5594EF}" presName="parallelogram4" presStyleLbl="alignNode1" presStyleIdx="3" presStyleCnt="28"/>
      <dgm:spPr/>
    </dgm:pt>
    <dgm:pt modelId="{BEB18561-F724-2B41-8E93-70485E0DEED0}" type="pres">
      <dgm:prSet presAssocID="{977457F1-5C30-0942-A952-E8F1CC5594EF}" presName="parallelogram5" presStyleLbl="alignNode1" presStyleIdx="4" presStyleCnt="28"/>
      <dgm:spPr/>
    </dgm:pt>
    <dgm:pt modelId="{788D373C-6A04-634E-ABA4-1F1DF19F038C}" type="pres">
      <dgm:prSet presAssocID="{977457F1-5C30-0942-A952-E8F1CC5594EF}" presName="parallelogram6" presStyleLbl="alignNode1" presStyleIdx="5" presStyleCnt="28"/>
      <dgm:spPr/>
    </dgm:pt>
    <dgm:pt modelId="{3C26ACD4-C133-CA44-887D-9CDF1E494159}" type="pres">
      <dgm:prSet presAssocID="{977457F1-5C30-0942-A952-E8F1CC5594EF}" presName="parallelogram7" presStyleLbl="alignNode1" presStyleIdx="6" presStyleCnt="28"/>
      <dgm:spPr/>
    </dgm:pt>
    <dgm:pt modelId="{0E022DA3-565D-A242-8E48-CE97334D7B00}" type="pres">
      <dgm:prSet presAssocID="{A1BFBBE0-F4BF-5142-A440-D2ECE6BEDAB8}" presName="sibTrans" presStyleCnt="0"/>
      <dgm:spPr/>
    </dgm:pt>
    <dgm:pt modelId="{6E027A68-FB05-6240-9C16-D0B737A5A2C2}" type="pres">
      <dgm:prSet presAssocID="{F06AF2B5-84CA-E34F-8B9D-9BBD5FB22FD3}" presName="parenttextcomposite" presStyleCnt="0"/>
      <dgm:spPr/>
    </dgm:pt>
    <dgm:pt modelId="{5E24CE6E-77CD-7442-99E1-C1F68BF10EB5}" type="pres">
      <dgm:prSet presAssocID="{F06AF2B5-84CA-E34F-8B9D-9BBD5FB22FD3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DF6D4A89-17BB-7740-9178-A26BC108774A}" type="pres">
      <dgm:prSet presAssocID="{F06AF2B5-84CA-E34F-8B9D-9BBD5FB22FD3}" presName="parallelogramComposite" presStyleCnt="0"/>
      <dgm:spPr/>
    </dgm:pt>
    <dgm:pt modelId="{FCADA003-B032-DA41-B243-52E481022DB4}" type="pres">
      <dgm:prSet presAssocID="{F06AF2B5-84CA-E34F-8B9D-9BBD5FB22FD3}" presName="parallelogram1" presStyleLbl="alignNode1" presStyleIdx="7" presStyleCnt="28"/>
      <dgm:spPr/>
    </dgm:pt>
    <dgm:pt modelId="{AF59800C-F521-424E-AF07-EDDF0B2EF1A2}" type="pres">
      <dgm:prSet presAssocID="{F06AF2B5-84CA-E34F-8B9D-9BBD5FB22FD3}" presName="parallelogram2" presStyleLbl="alignNode1" presStyleIdx="8" presStyleCnt="28"/>
      <dgm:spPr/>
    </dgm:pt>
    <dgm:pt modelId="{7FDF19DB-9EC3-8745-B10C-44642F7111A1}" type="pres">
      <dgm:prSet presAssocID="{F06AF2B5-84CA-E34F-8B9D-9BBD5FB22FD3}" presName="parallelogram3" presStyleLbl="alignNode1" presStyleIdx="9" presStyleCnt="28"/>
      <dgm:spPr/>
    </dgm:pt>
    <dgm:pt modelId="{74CE6467-D15F-B846-AD64-EBF402A1C300}" type="pres">
      <dgm:prSet presAssocID="{F06AF2B5-84CA-E34F-8B9D-9BBD5FB22FD3}" presName="parallelogram4" presStyleLbl="alignNode1" presStyleIdx="10" presStyleCnt="28"/>
      <dgm:spPr/>
    </dgm:pt>
    <dgm:pt modelId="{93354B9B-C080-8C44-9A76-8F9893018D82}" type="pres">
      <dgm:prSet presAssocID="{F06AF2B5-84CA-E34F-8B9D-9BBD5FB22FD3}" presName="parallelogram5" presStyleLbl="alignNode1" presStyleIdx="11" presStyleCnt="28"/>
      <dgm:spPr/>
    </dgm:pt>
    <dgm:pt modelId="{A2083050-E0CF-5049-8C1E-A49C1F501C80}" type="pres">
      <dgm:prSet presAssocID="{F06AF2B5-84CA-E34F-8B9D-9BBD5FB22FD3}" presName="parallelogram6" presStyleLbl="alignNode1" presStyleIdx="12" presStyleCnt="28"/>
      <dgm:spPr/>
    </dgm:pt>
    <dgm:pt modelId="{8FF117AC-0E0F-CF48-8518-86316FB3D933}" type="pres">
      <dgm:prSet presAssocID="{F06AF2B5-84CA-E34F-8B9D-9BBD5FB22FD3}" presName="parallelogram7" presStyleLbl="alignNode1" presStyleIdx="13" presStyleCnt="28"/>
      <dgm:spPr/>
    </dgm:pt>
    <dgm:pt modelId="{7FEACDEF-DC94-2B4D-AB11-EA424D8B8E7E}" type="pres">
      <dgm:prSet presAssocID="{2E6D507B-D2B9-E547-8766-9DFAD8C133CB}" presName="sibTrans" presStyleCnt="0"/>
      <dgm:spPr/>
    </dgm:pt>
    <dgm:pt modelId="{D531FE33-A955-CA47-B869-84C6235562BC}" type="pres">
      <dgm:prSet presAssocID="{6D16A123-CA8E-F34C-A52B-A9AA4521158D}" presName="parenttextcomposite" presStyleCnt="0"/>
      <dgm:spPr/>
    </dgm:pt>
    <dgm:pt modelId="{C723162C-8ED7-444A-A3DF-E0429768A172}" type="pres">
      <dgm:prSet presAssocID="{6D16A123-CA8E-F34C-A52B-A9AA4521158D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40E50731-85BA-C74B-A7A5-79A1AEF425BC}" type="pres">
      <dgm:prSet presAssocID="{6D16A123-CA8E-F34C-A52B-A9AA4521158D}" presName="parallelogramComposite" presStyleCnt="0"/>
      <dgm:spPr/>
    </dgm:pt>
    <dgm:pt modelId="{B8082508-340F-3843-8182-96A290C9EB7C}" type="pres">
      <dgm:prSet presAssocID="{6D16A123-CA8E-F34C-A52B-A9AA4521158D}" presName="parallelogram1" presStyleLbl="alignNode1" presStyleIdx="14" presStyleCnt="28"/>
      <dgm:spPr/>
    </dgm:pt>
    <dgm:pt modelId="{26C769EC-ECC4-B648-A873-4B72B0B2F065}" type="pres">
      <dgm:prSet presAssocID="{6D16A123-CA8E-F34C-A52B-A9AA4521158D}" presName="parallelogram2" presStyleLbl="alignNode1" presStyleIdx="15" presStyleCnt="28"/>
      <dgm:spPr/>
    </dgm:pt>
    <dgm:pt modelId="{DD77B169-F405-3241-AB39-527F8C62E363}" type="pres">
      <dgm:prSet presAssocID="{6D16A123-CA8E-F34C-A52B-A9AA4521158D}" presName="parallelogram3" presStyleLbl="alignNode1" presStyleIdx="16" presStyleCnt="28"/>
      <dgm:spPr/>
    </dgm:pt>
    <dgm:pt modelId="{969CB97B-CA88-0E4A-BC86-9595C7571656}" type="pres">
      <dgm:prSet presAssocID="{6D16A123-CA8E-F34C-A52B-A9AA4521158D}" presName="parallelogram4" presStyleLbl="alignNode1" presStyleIdx="17" presStyleCnt="28"/>
      <dgm:spPr/>
    </dgm:pt>
    <dgm:pt modelId="{5EC4235D-8F59-5542-BC37-1152C18C2E2C}" type="pres">
      <dgm:prSet presAssocID="{6D16A123-CA8E-F34C-A52B-A9AA4521158D}" presName="parallelogram5" presStyleLbl="alignNode1" presStyleIdx="18" presStyleCnt="28"/>
      <dgm:spPr/>
    </dgm:pt>
    <dgm:pt modelId="{A484F326-3EB1-4042-857B-FAFB431CEA3F}" type="pres">
      <dgm:prSet presAssocID="{6D16A123-CA8E-F34C-A52B-A9AA4521158D}" presName="parallelogram6" presStyleLbl="alignNode1" presStyleIdx="19" presStyleCnt="28"/>
      <dgm:spPr/>
    </dgm:pt>
    <dgm:pt modelId="{6D3A512E-90A8-514B-941C-CA15677A8991}" type="pres">
      <dgm:prSet presAssocID="{6D16A123-CA8E-F34C-A52B-A9AA4521158D}" presName="parallelogram7" presStyleLbl="alignNode1" presStyleIdx="20" presStyleCnt="28"/>
      <dgm:spPr/>
    </dgm:pt>
    <dgm:pt modelId="{464FC245-73E3-E249-BBB2-B18368BB0AD6}" type="pres">
      <dgm:prSet presAssocID="{36F4F121-9265-2349-90BA-CD38420B142D}" presName="sibTrans" presStyleCnt="0"/>
      <dgm:spPr/>
    </dgm:pt>
    <dgm:pt modelId="{E2144794-8C04-F044-8D71-3B994C023FF7}" type="pres">
      <dgm:prSet presAssocID="{6D84BDEA-10B3-F84D-8153-C4E995080709}" presName="parenttextcomposite" presStyleCnt="0"/>
      <dgm:spPr/>
    </dgm:pt>
    <dgm:pt modelId="{095226CD-816E-AD4F-B748-9E5E113402E4}" type="pres">
      <dgm:prSet presAssocID="{6D84BDEA-10B3-F84D-8153-C4E995080709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78E8A6A2-95A0-9145-B6B1-1C66C5AD8469}" type="pres">
      <dgm:prSet presAssocID="{6D84BDEA-10B3-F84D-8153-C4E995080709}" presName="parallelogramComposite" presStyleCnt="0"/>
      <dgm:spPr/>
    </dgm:pt>
    <dgm:pt modelId="{71D8D66D-D61D-C143-9749-12A5E81D074D}" type="pres">
      <dgm:prSet presAssocID="{6D84BDEA-10B3-F84D-8153-C4E995080709}" presName="parallelogram1" presStyleLbl="alignNode1" presStyleIdx="21" presStyleCnt="28"/>
      <dgm:spPr/>
    </dgm:pt>
    <dgm:pt modelId="{5D19903C-07B1-C34D-8B6C-FECC97C1489D}" type="pres">
      <dgm:prSet presAssocID="{6D84BDEA-10B3-F84D-8153-C4E995080709}" presName="parallelogram2" presStyleLbl="alignNode1" presStyleIdx="22" presStyleCnt="28"/>
      <dgm:spPr/>
    </dgm:pt>
    <dgm:pt modelId="{2B64186C-2601-8741-A363-95D0B501DF48}" type="pres">
      <dgm:prSet presAssocID="{6D84BDEA-10B3-F84D-8153-C4E995080709}" presName="parallelogram3" presStyleLbl="alignNode1" presStyleIdx="23" presStyleCnt="28"/>
      <dgm:spPr/>
    </dgm:pt>
    <dgm:pt modelId="{9234F9E6-355B-7F4A-B5F5-A1A9CAD4B852}" type="pres">
      <dgm:prSet presAssocID="{6D84BDEA-10B3-F84D-8153-C4E995080709}" presName="parallelogram4" presStyleLbl="alignNode1" presStyleIdx="24" presStyleCnt="28"/>
      <dgm:spPr/>
    </dgm:pt>
    <dgm:pt modelId="{2AE32702-F288-9F41-BB14-319B4527CAC5}" type="pres">
      <dgm:prSet presAssocID="{6D84BDEA-10B3-F84D-8153-C4E995080709}" presName="parallelogram5" presStyleLbl="alignNode1" presStyleIdx="25" presStyleCnt="28"/>
      <dgm:spPr/>
    </dgm:pt>
    <dgm:pt modelId="{B2FB9AB2-0342-D44D-9D0D-AADB417F8A11}" type="pres">
      <dgm:prSet presAssocID="{6D84BDEA-10B3-F84D-8153-C4E995080709}" presName="parallelogram6" presStyleLbl="alignNode1" presStyleIdx="26" presStyleCnt="28"/>
      <dgm:spPr/>
    </dgm:pt>
    <dgm:pt modelId="{CB0C8B02-E861-6349-8EC0-A64662D9CD57}" type="pres">
      <dgm:prSet presAssocID="{6D84BDEA-10B3-F84D-8153-C4E995080709}" presName="parallelogram7" presStyleLbl="alignNode1" presStyleIdx="27" presStyleCnt="28"/>
      <dgm:spPr/>
    </dgm:pt>
  </dgm:ptLst>
  <dgm:cxnLst>
    <dgm:cxn modelId="{B75F9C0F-3F71-9F46-B83F-1371CF873E5B}" srcId="{E721BBEA-7898-0146-9975-1028C94B7E9F}" destId="{6D84BDEA-10B3-F84D-8153-C4E995080709}" srcOrd="3" destOrd="0" parTransId="{2B4832A5-5D6D-5F4C-ADA5-1BFCC7CBAB70}" sibTransId="{10F3F83D-5633-FB49-9DB1-993D85BBD03C}"/>
    <dgm:cxn modelId="{E570F12D-2A1D-8D4C-B1BE-FD369E925E17}" srcId="{E721BBEA-7898-0146-9975-1028C94B7E9F}" destId="{F06AF2B5-84CA-E34F-8B9D-9BBD5FB22FD3}" srcOrd="1" destOrd="0" parTransId="{AA615F8A-B150-F447-A846-61AA59198077}" sibTransId="{2E6D507B-D2B9-E547-8766-9DFAD8C133CB}"/>
    <dgm:cxn modelId="{1FC00946-5117-4242-B66E-0A4DCA004EEE}" srcId="{E721BBEA-7898-0146-9975-1028C94B7E9F}" destId="{6D16A123-CA8E-F34C-A52B-A9AA4521158D}" srcOrd="2" destOrd="0" parTransId="{1A93F253-BFB8-6143-B319-445C3F78D570}" sibTransId="{36F4F121-9265-2349-90BA-CD38420B142D}"/>
    <dgm:cxn modelId="{71537F89-45E1-F543-A357-D2B5FB10BECC}" type="presOf" srcId="{F06AF2B5-84CA-E34F-8B9D-9BBD5FB22FD3}" destId="{5E24CE6E-77CD-7442-99E1-C1F68BF10EB5}" srcOrd="0" destOrd="0" presId="urn:microsoft.com/office/officeart/2008/layout/VerticalAccentList"/>
    <dgm:cxn modelId="{813CF98B-C4EC-5F4C-92B6-A56F08729CF8}" srcId="{E721BBEA-7898-0146-9975-1028C94B7E9F}" destId="{977457F1-5C30-0942-A952-E8F1CC5594EF}" srcOrd="0" destOrd="0" parTransId="{815700B6-E82F-4940-BD35-6E83BAE180C5}" sibTransId="{A1BFBBE0-F4BF-5142-A440-D2ECE6BEDAB8}"/>
    <dgm:cxn modelId="{D2526FA6-5A75-294F-B065-A194F345B836}" type="presOf" srcId="{6D84BDEA-10B3-F84D-8153-C4E995080709}" destId="{095226CD-816E-AD4F-B748-9E5E113402E4}" srcOrd="0" destOrd="0" presId="urn:microsoft.com/office/officeart/2008/layout/VerticalAccentList"/>
    <dgm:cxn modelId="{AC2C14B1-0B9F-B04B-9D3F-5085DD082CC5}" type="presOf" srcId="{977457F1-5C30-0942-A952-E8F1CC5594EF}" destId="{54D3FAD3-F95F-7C47-B48E-D2FAA50A676D}" srcOrd="0" destOrd="0" presId="urn:microsoft.com/office/officeart/2008/layout/VerticalAccentList"/>
    <dgm:cxn modelId="{4C619AC7-DB04-2042-905D-E568F0889609}" type="presOf" srcId="{E721BBEA-7898-0146-9975-1028C94B7E9F}" destId="{7E368B7D-B34B-824A-80FA-F795D436DC2C}" srcOrd="0" destOrd="0" presId="urn:microsoft.com/office/officeart/2008/layout/VerticalAccentList"/>
    <dgm:cxn modelId="{04A036CA-334D-2E40-B47E-515C9AD3D8B1}" type="presOf" srcId="{6D16A123-CA8E-F34C-A52B-A9AA4521158D}" destId="{C723162C-8ED7-444A-A3DF-E0429768A172}" srcOrd="0" destOrd="0" presId="urn:microsoft.com/office/officeart/2008/layout/VerticalAccentList"/>
    <dgm:cxn modelId="{9E3E4D6D-F822-624F-B2CD-B605937F1146}" type="presParOf" srcId="{7E368B7D-B34B-824A-80FA-F795D436DC2C}" destId="{9427AFB4-6BD2-CD49-A10E-37749CFCFFAE}" srcOrd="0" destOrd="0" presId="urn:microsoft.com/office/officeart/2008/layout/VerticalAccentList"/>
    <dgm:cxn modelId="{3D61C2A6-2AF3-AD4F-9AA4-13C1EE8D0F83}" type="presParOf" srcId="{9427AFB4-6BD2-CD49-A10E-37749CFCFFAE}" destId="{54D3FAD3-F95F-7C47-B48E-D2FAA50A676D}" srcOrd="0" destOrd="0" presId="urn:microsoft.com/office/officeart/2008/layout/VerticalAccentList"/>
    <dgm:cxn modelId="{2C2475B5-94CF-2D48-A83E-C13269F6D1FD}" type="presParOf" srcId="{7E368B7D-B34B-824A-80FA-F795D436DC2C}" destId="{379A32CD-E4BF-1641-A617-91860E48874A}" srcOrd="1" destOrd="0" presId="urn:microsoft.com/office/officeart/2008/layout/VerticalAccentList"/>
    <dgm:cxn modelId="{49FC70F5-3DC2-F44C-8EDE-803C37B6B3E1}" type="presParOf" srcId="{379A32CD-E4BF-1641-A617-91860E48874A}" destId="{3A467027-412B-8645-BDC0-74514F2F5705}" srcOrd="0" destOrd="0" presId="urn:microsoft.com/office/officeart/2008/layout/VerticalAccentList"/>
    <dgm:cxn modelId="{C587CA26-A04A-1347-B81F-EB5798AC4123}" type="presParOf" srcId="{379A32CD-E4BF-1641-A617-91860E48874A}" destId="{37286A54-108E-1045-9A5D-BDBA3BEA0B8C}" srcOrd="1" destOrd="0" presId="urn:microsoft.com/office/officeart/2008/layout/VerticalAccentList"/>
    <dgm:cxn modelId="{029D3EBF-746B-C948-8EAD-7F7787286BD6}" type="presParOf" srcId="{379A32CD-E4BF-1641-A617-91860E48874A}" destId="{AD38A135-230A-4547-84F4-6C004A994DF5}" srcOrd="2" destOrd="0" presId="urn:microsoft.com/office/officeart/2008/layout/VerticalAccentList"/>
    <dgm:cxn modelId="{4970F888-D857-5A4F-9C9A-8E60FE4D74C5}" type="presParOf" srcId="{379A32CD-E4BF-1641-A617-91860E48874A}" destId="{8A445829-E95B-B74B-A1B1-C85EBE9E9C99}" srcOrd="3" destOrd="0" presId="urn:microsoft.com/office/officeart/2008/layout/VerticalAccentList"/>
    <dgm:cxn modelId="{F7F0EDED-7CC8-1D4C-85A2-007CAC5E14EF}" type="presParOf" srcId="{379A32CD-E4BF-1641-A617-91860E48874A}" destId="{BEB18561-F724-2B41-8E93-70485E0DEED0}" srcOrd="4" destOrd="0" presId="urn:microsoft.com/office/officeart/2008/layout/VerticalAccentList"/>
    <dgm:cxn modelId="{B04C6E80-6B23-6040-AEFA-380AEB68F660}" type="presParOf" srcId="{379A32CD-E4BF-1641-A617-91860E48874A}" destId="{788D373C-6A04-634E-ABA4-1F1DF19F038C}" srcOrd="5" destOrd="0" presId="urn:microsoft.com/office/officeart/2008/layout/VerticalAccentList"/>
    <dgm:cxn modelId="{D390A1BA-C93A-C747-8BF1-597408A05875}" type="presParOf" srcId="{379A32CD-E4BF-1641-A617-91860E48874A}" destId="{3C26ACD4-C133-CA44-887D-9CDF1E494159}" srcOrd="6" destOrd="0" presId="urn:microsoft.com/office/officeart/2008/layout/VerticalAccentList"/>
    <dgm:cxn modelId="{139D2026-0E5E-F544-8148-F0C1BCA5990C}" type="presParOf" srcId="{7E368B7D-B34B-824A-80FA-F795D436DC2C}" destId="{0E022DA3-565D-A242-8E48-CE97334D7B00}" srcOrd="2" destOrd="0" presId="urn:microsoft.com/office/officeart/2008/layout/VerticalAccentList"/>
    <dgm:cxn modelId="{F50172E2-931E-5F4D-A192-BAA9171E734F}" type="presParOf" srcId="{7E368B7D-B34B-824A-80FA-F795D436DC2C}" destId="{6E027A68-FB05-6240-9C16-D0B737A5A2C2}" srcOrd="3" destOrd="0" presId="urn:microsoft.com/office/officeart/2008/layout/VerticalAccentList"/>
    <dgm:cxn modelId="{A70E33BB-A065-7D4F-B4BF-D9A00E7F9BD4}" type="presParOf" srcId="{6E027A68-FB05-6240-9C16-D0B737A5A2C2}" destId="{5E24CE6E-77CD-7442-99E1-C1F68BF10EB5}" srcOrd="0" destOrd="0" presId="urn:microsoft.com/office/officeart/2008/layout/VerticalAccentList"/>
    <dgm:cxn modelId="{E44D6EF2-AC8C-3547-8433-3B3C3C6716BC}" type="presParOf" srcId="{7E368B7D-B34B-824A-80FA-F795D436DC2C}" destId="{DF6D4A89-17BB-7740-9178-A26BC108774A}" srcOrd="4" destOrd="0" presId="urn:microsoft.com/office/officeart/2008/layout/VerticalAccentList"/>
    <dgm:cxn modelId="{4DB19FB3-61BD-2C4D-BAB4-4A0FB2A5FCDC}" type="presParOf" srcId="{DF6D4A89-17BB-7740-9178-A26BC108774A}" destId="{FCADA003-B032-DA41-B243-52E481022DB4}" srcOrd="0" destOrd="0" presId="urn:microsoft.com/office/officeart/2008/layout/VerticalAccentList"/>
    <dgm:cxn modelId="{CA8E528D-1973-7D4B-A17B-E927F43F2776}" type="presParOf" srcId="{DF6D4A89-17BB-7740-9178-A26BC108774A}" destId="{AF59800C-F521-424E-AF07-EDDF0B2EF1A2}" srcOrd="1" destOrd="0" presId="urn:microsoft.com/office/officeart/2008/layout/VerticalAccentList"/>
    <dgm:cxn modelId="{10535C7E-672B-C340-8F94-A8059136A62D}" type="presParOf" srcId="{DF6D4A89-17BB-7740-9178-A26BC108774A}" destId="{7FDF19DB-9EC3-8745-B10C-44642F7111A1}" srcOrd="2" destOrd="0" presId="urn:microsoft.com/office/officeart/2008/layout/VerticalAccentList"/>
    <dgm:cxn modelId="{F2FD734F-07AD-2041-A61D-32FC5E6F39F5}" type="presParOf" srcId="{DF6D4A89-17BB-7740-9178-A26BC108774A}" destId="{74CE6467-D15F-B846-AD64-EBF402A1C300}" srcOrd="3" destOrd="0" presId="urn:microsoft.com/office/officeart/2008/layout/VerticalAccentList"/>
    <dgm:cxn modelId="{96528835-0BC5-7C41-A2C9-98829F783F87}" type="presParOf" srcId="{DF6D4A89-17BB-7740-9178-A26BC108774A}" destId="{93354B9B-C080-8C44-9A76-8F9893018D82}" srcOrd="4" destOrd="0" presId="urn:microsoft.com/office/officeart/2008/layout/VerticalAccentList"/>
    <dgm:cxn modelId="{F1E6351D-AD75-F14D-970D-648AC8F3CE16}" type="presParOf" srcId="{DF6D4A89-17BB-7740-9178-A26BC108774A}" destId="{A2083050-E0CF-5049-8C1E-A49C1F501C80}" srcOrd="5" destOrd="0" presId="urn:microsoft.com/office/officeart/2008/layout/VerticalAccentList"/>
    <dgm:cxn modelId="{71A25647-A940-EA41-9DC1-2B85E643401D}" type="presParOf" srcId="{DF6D4A89-17BB-7740-9178-A26BC108774A}" destId="{8FF117AC-0E0F-CF48-8518-86316FB3D933}" srcOrd="6" destOrd="0" presId="urn:microsoft.com/office/officeart/2008/layout/VerticalAccentList"/>
    <dgm:cxn modelId="{F6B12397-8F8B-8648-954C-4EF95CE915D6}" type="presParOf" srcId="{7E368B7D-B34B-824A-80FA-F795D436DC2C}" destId="{7FEACDEF-DC94-2B4D-AB11-EA424D8B8E7E}" srcOrd="5" destOrd="0" presId="urn:microsoft.com/office/officeart/2008/layout/VerticalAccentList"/>
    <dgm:cxn modelId="{DC51BFEA-C6F8-DE42-AC1F-1AFC0FC966F7}" type="presParOf" srcId="{7E368B7D-B34B-824A-80FA-F795D436DC2C}" destId="{D531FE33-A955-CA47-B869-84C6235562BC}" srcOrd="6" destOrd="0" presId="urn:microsoft.com/office/officeart/2008/layout/VerticalAccentList"/>
    <dgm:cxn modelId="{11E98FF0-4801-5F4B-BAE0-07241B99CE65}" type="presParOf" srcId="{D531FE33-A955-CA47-B869-84C6235562BC}" destId="{C723162C-8ED7-444A-A3DF-E0429768A172}" srcOrd="0" destOrd="0" presId="urn:microsoft.com/office/officeart/2008/layout/VerticalAccentList"/>
    <dgm:cxn modelId="{E195550E-1579-8D4E-A832-0015D74AD813}" type="presParOf" srcId="{7E368B7D-B34B-824A-80FA-F795D436DC2C}" destId="{40E50731-85BA-C74B-A7A5-79A1AEF425BC}" srcOrd="7" destOrd="0" presId="urn:microsoft.com/office/officeart/2008/layout/VerticalAccentList"/>
    <dgm:cxn modelId="{850A1AAA-6CA8-3441-84E6-93CC9F9A7F4A}" type="presParOf" srcId="{40E50731-85BA-C74B-A7A5-79A1AEF425BC}" destId="{B8082508-340F-3843-8182-96A290C9EB7C}" srcOrd="0" destOrd="0" presId="urn:microsoft.com/office/officeart/2008/layout/VerticalAccentList"/>
    <dgm:cxn modelId="{D925D732-C87E-C94C-A5AA-8C4517892121}" type="presParOf" srcId="{40E50731-85BA-C74B-A7A5-79A1AEF425BC}" destId="{26C769EC-ECC4-B648-A873-4B72B0B2F065}" srcOrd="1" destOrd="0" presId="urn:microsoft.com/office/officeart/2008/layout/VerticalAccentList"/>
    <dgm:cxn modelId="{5CC88E6B-9ED0-9B43-9C0F-60C06ABBC2EA}" type="presParOf" srcId="{40E50731-85BA-C74B-A7A5-79A1AEF425BC}" destId="{DD77B169-F405-3241-AB39-527F8C62E363}" srcOrd="2" destOrd="0" presId="urn:microsoft.com/office/officeart/2008/layout/VerticalAccentList"/>
    <dgm:cxn modelId="{6CB53E3C-C305-544F-A288-5FCB0AF12C82}" type="presParOf" srcId="{40E50731-85BA-C74B-A7A5-79A1AEF425BC}" destId="{969CB97B-CA88-0E4A-BC86-9595C7571656}" srcOrd="3" destOrd="0" presId="urn:microsoft.com/office/officeart/2008/layout/VerticalAccentList"/>
    <dgm:cxn modelId="{818ABCA3-B11B-644F-BC6F-9D833FEB2E58}" type="presParOf" srcId="{40E50731-85BA-C74B-A7A5-79A1AEF425BC}" destId="{5EC4235D-8F59-5542-BC37-1152C18C2E2C}" srcOrd="4" destOrd="0" presId="urn:microsoft.com/office/officeart/2008/layout/VerticalAccentList"/>
    <dgm:cxn modelId="{71315DB0-E7C4-4E48-9AF4-49F6C351B95A}" type="presParOf" srcId="{40E50731-85BA-C74B-A7A5-79A1AEF425BC}" destId="{A484F326-3EB1-4042-857B-FAFB431CEA3F}" srcOrd="5" destOrd="0" presId="urn:microsoft.com/office/officeart/2008/layout/VerticalAccentList"/>
    <dgm:cxn modelId="{D003CA29-41F2-6A44-9F33-2032A7C7507C}" type="presParOf" srcId="{40E50731-85BA-C74B-A7A5-79A1AEF425BC}" destId="{6D3A512E-90A8-514B-941C-CA15677A8991}" srcOrd="6" destOrd="0" presId="urn:microsoft.com/office/officeart/2008/layout/VerticalAccentList"/>
    <dgm:cxn modelId="{DC6877E3-C9B5-7E42-A889-7E19FDFBC2B4}" type="presParOf" srcId="{7E368B7D-B34B-824A-80FA-F795D436DC2C}" destId="{464FC245-73E3-E249-BBB2-B18368BB0AD6}" srcOrd="8" destOrd="0" presId="urn:microsoft.com/office/officeart/2008/layout/VerticalAccentList"/>
    <dgm:cxn modelId="{A01BA0BD-00BB-E344-97F2-51430076E967}" type="presParOf" srcId="{7E368B7D-B34B-824A-80FA-F795D436DC2C}" destId="{E2144794-8C04-F044-8D71-3B994C023FF7}" srcOrd="9" destOrd="0" presId="urn:microsoft.com/office/officeart/2008/layout/VerticalAccentList"/>
    <dgm:cxn modelId="{A1B02D94-C109-ED49-B9F9-A99F0B53FECE}" type="presParOf" srcId="{E2144794-8C04-F044-8D71-3B994C023FF7}" destId="{095226CD-816E-AD4F-B748-9E5E113402E4}" srcOrd="0" destOrd="0" presId="urn:microsoft.com/office/officeart/2008/layout/VerticalAccentList"/>
    <dgm:cxn modelId="{DEE98992-4DB7-FE4D-BB45-7C1612734D1C}" type="presParOf" srcId="{7E368B7D-B34B-824A-80FA-F795D436DC2C}" destId="{78E8A6A2-95A0-9145-B6B1-1C66C5AD8469}" srcOrd="10" destOrd="0" presId="urn:microsoft.com/office/officeart/2008/layout/VerticalAccentList"/>
    <dgm:cxn modelId="{118ABF02-B7BC-F045-94A4-6B36633A04C0}" type="presParOf" srcId="{78E8A6A2-95A0-9145-B6B1-1C66C5AD8469}" destId="{71D8D66D-D61D-C143-9749-12A5E81D074D}" srcOrd="0" destOrd="0" presId="urn:microsoft.com/office/officeart/2008/layout/VerticalAccentList"/>
    <dgm:cxn modelId="{E61A1F88-B0DF-8745-AD4F-07E6A099C09D}" type="presParOf" srcId="{78E8A6A2-95A0-9145-B6B1-1C66C5AD8469}" destId="{5D19903C-07B1-C34D-8B6C-FECC97C1489D}" srcOrd="1" destOrd="0" presId="urn:microsoft.com/office/officeart/2008/layout/VerticalAccentList"/>
    <dgm:cxn modelId="{EFC68ED0-2235-F449-B1A9-DF89139E757D}" type="presParOf" srcId="{78E8A6A2-95A0-9145-B6B1-1C66C5AD8469}" destId="{2B64186C-2601-8741-A363-95D0B501DF48}" srcOrd="2" destOrd="0" presId="urn:microsoft.com/office/officeart/2008/layout/VerticalAccentList"/>
    <dgm:cxn modelId="{AA223951-EA30-0D4C-8FBF-D46D16B4D8ED}" type="presParOf" srcId="{78E8A6A2-95A0-9145-B6B1-1C66C5AD8469}" destId="{9234F9E6-355B-7F4A-B5F5-A1A9CAD4B852}" srcOrd="3" destOrd="0" presId="urn:microsoft.com/office/officeart/2008/layout/VerticalAccentList"/>
    <dgm:cxn modelId="{610727E1-4B8B-3143-8BFE-57EFD4DE5F4E}" type="presParOf" srcId="{78E8A6A2-95A0-9145-B6B1-1C66C5AD8469}" destId="{2AE32702-F288-9F41-BB14-319B4527CAC5}" srcOrd="4" destOrd="0" presId="urn:microsoft.com/office/officeart/2008/layout/VerticalAccentList"/>
    <dgm:cxn modelId="{CE3323DE-D5C6-B342-B966-2E112AE87177}" type="presParOf" srcId="{78E8A6A2-95A0-9145-B6B1-1C66C5AD8469}" destId="{B2FB9AB2-0342-D44D-9D0D-AADB417F8A11}" srcOrd="5" destOrd="0" presId="urn:microsoft.com/office/officeart/2008/layout/VerticalAccentList"/>
    <dgm:cxn modelId="{337AAF07-3527-6246-8713-0673D18219F4}" type="presParOf" srcId="{78E8A6A2-95A0-9145-B6B1-1C66C5AD8469}" destId="{CB0C8B02-E861-6349-8EC0-A64662D9CD57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E721BBEA-7898-0146-9975-1028C94B7E9F}" type="doc">
      <dgm:prSet loTypeId="urn:microsoft.com/office/officeart/2008/layout/Vertical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7457F1-5C30-0942-A952-E8F1CC5594EF}">
      <dgm:prSet custT="1"/>
      <dgm:spPr/>
      <dgm:t>
        <a:bodyPr/>
        <a:lstStyle/>
        <a:p>
          <a:r>
            <a:rPr lang="en-GB" sz="1800" dirty="0"/>
            <a:t>💻 Electronic Evidence (devices, emails, logs)</a:t>
          </a:r>
          <a:br>
            <a:rPr lang="en-GB" sz="1800" dirty="0"/>
          </a:br>
          <a:r>
            <a:rPr lang="en-GB" sz="1800" dirty="0"/>
            <a:t>⬇</a:t>
          </a:r>
          <a:br>
            <a:rPr lang="en-GB" sz="1800" dirty="0"/>
          </a:br>
          <a:r>
            <a:rPr lang="en-GB" sz="1800" dirty="0"/>
            <a:t>⛓ Blockchain Evidence (transaction flows)</a:t>
          </a:r>
          <a:br>
            <a:rPr lang="en-GB" sz="1800" dirty="0"/>
          </a:br>
          <a:r>
            <a:rPr lang="en-GB" sz="1800" dirty="0"/>
            <a:t>⬇</a:t>
          </a:r>
          <a:br>
            <a:rPr lang="en-GB" sz="1800" dirty="0"/>
          </a:br>
          <a:r>
            <a:rPr lang="en-GB" sz="1800" dirty="0"/>
            <a:t>🔎 Financial Investigation (tracing proceeds)</a:t>
          </a:r>
          <a:br>
            <a:rPr lang="en-GB" sz="1800" dirty="0"/>
          </a:br>
          <a:r>
            <a:rPr lang="en-GB" sz="1800" dirty="0"/>
            <a:t>⬇</a:t>
          </a:r>
          <a:br>
            <a:rPr lang="en-GB" sz="1800" dirty="0"/>
          </a:br>
          <a:r>
            <a:rPr lang="en-GB" sz="1800" dirty="0"/>
            <a:t>👤 Attribution (link suspect to wallet)</a:t>
          </a:r>
          <a:br>
            <a:rPr lang="en-GB" sz="1800" dirty="0"/>
          </a:br>
          <a:r>
            <a:rPr lang="en-GB" sz="1800" dirty="0"/>
            <a:t>⬇</a:t>
          </a:r>
          <a:br>
            <a:rPr lang="en-GB" sz="1800" dirty="0"/>
          </a:br>
          <a:r>
            <a:rPr lang="en-GB" sz="1800" dirty="0"/>
            <a:t>⚖ Judicial Evaluation (authenticity &amp; legality)</a:t>
          </a:r>
          <a:br>
            <a:rPr lang="en-GB" sz="1800" dirty="0"/>
          </a:br>
          <a:r>
            <a:rPr lang="en-GB" sz="1800" dirty="0"/>
            <a:t>⬇</a:t>
          </a:r>
          <a:br>
            <a:rPr lang="en-GB" sz="1800" dirty="0"/>
          </a:br>
          <a:r>
            <a:rPr lang="en-GB" sz="1800" dirty="0"/>
            <a:t>💰 Asset Recovery Decision</a:t>
          </a:r>
          <a:br>
            <a:rPr lang="en-GB" sz="1800" dirty="0"/>
          </a:br>
          <a:r>
            <a:rPr lang="en-GB" sz="1800" dirty="0"/>
            <a:t>Freeze • Seize • Confiscate</a:t>
          </a:r>
          <a:endParaRPr lang="en-US" sz="1800" dirty="0"/>
        </a:p>
      </dgm:t>
    </dgm:pt>
    <dgm:pt modelId="{815700B6-E82F-4940-BD35-6E83BAE180C5}" type="parTrans" cxnId="{813CF98B-C4EC-5F4C-92B6-A56F08729CF8}">
      <dgm:prSet/>
      <dgm:spPr/>
      <dgm:t>
        <a:bodyPr/>
        <a:lstStyle/>
        <a:p>
          <a:endParaRPr lang="en-US"/>
        </a:p>
      </dgm:t>
    </dgm:pt>
    <dgm:pt modelId="{A1BFBBE0-F4BF-5142-A440-D2ECE6BEDAB8}" type="sibTrans" cxnId="{813CF98B-C4EC-5F4C-92B6-A56F08729CF8}">
      <dgm:prSet/>
      <dgm:spPr/>
      <dgm:t>
        <a:bodyPr/>
        <a:lstStyle/>
        <a:p>
          <a:endParaRPr lang="en-US"/>
        </a:p>
      </dgm:t>
    </dgm:pt>
    <dgm:pt modelId="{7E368B7D-B34B-824A-80FA-F795D436DC2C}" type="pres">
      <dgm:prSet presAssocID="{E721BBEA-7898-0146-9975-1028C94B7E9F}" presName="Name0" presStyleCnt="0">
        <dgm:presLayoutVars>
          <dgm:chMax/>
          <dgm:chPref/>
          <dgm:dir/>
        </dgm:presLayoutVars>
      </dgm:prSet>
      <dgm:spPr/>
    </dgm:pt>
    <dgm:pt modelId="{9427AFB4-6BD2-CD49-A10E-37749CFCFFAE}" type="pres">
      <dgm:prSet presAssocID="{977457F1-5C30-0942-A952-E8F1CC5594EF}" presName="parenttextcomposite" presStyleCnt="0"/>
      <dgm:spPr/>
    </dgm:pt>
    <dgm:pt modelId="{54D3FAD3-F95F-7C47-B48E-D2FAA50A676D}" type="pres">
      <dgm:prSet presAssocID="{977457F1-5C30-0942-A952-E8F1CC5594EF}" presName="parenttext" presStyleLbl="revTx" presStyleIdx="0" presStyleCnt="1">
        <dgm:presLayoutVars>
          <dgm:chMax/>
          <dgm:chPref val="2"/>
          <dgm:bulletEnabled val="1"/>
        </dgm:presLayoutVars>
      </dgm:prSet>
      <dgm:spPr/>
    </dgm:pt>
    <dgm:pt modelId="{379A32CD-E4BF-1641-A617-91860E48874A}" type="pres">
      <dgm:prSet presAssocID="{977457F1-5C30-0942-A952-E8F1CC5594EF}" presName="parallelogramComposite" presStyleCnt="0"/>
      <dgm:spPr/>
    </dgm:pt>
    <dgm:pt modelId="{3A467027-412B-8645-BDC0-74514F2F5705}" type="pres">
      <dgm:prSet presAssocID="{977457F1-5C30-0942-A952-E8F1CC5594EF}" presName="parallelogram1" presStyleLbl="alignNode1" presStyleIdx="0" presStyleCnt="7"/>
      <dgm:spPr/>
    </dgm:pt>
    <dgm:pt modelId="{37286A54-108E-1045-9A5D-BDBA3BEA0B8C}" type="pres">
      <dgm:prSet presAssocID="{977457F1-5C30-0942-A952-E8F1CC5594EF}" presName="parallelogram2" presStyleLbl="alignNode1" presStyleIdx="1" presStyleCnt="7"/>
      <dgm:spPr/>
    </dgm:pt>
    <dgm:pt modelId="{AD38A135-230A-4547-84F4-6C004A994DF5}" type="pres">
      <dgm:prSet presAssocID="{977457F1-5C30-0942-A952-E8F1CC5594EF}" presName="parallelogram3" presStyleLbl="alignNode1" presStyleIdx="2" presStyleCnt="7"/>
      <dgm:spPr/>
    </dgm:pt>
    <dgm:pt modelId="{8A445829-E95B-B74B-A1B1-C85EBE9E9C99}" type="pres">
      <dgm:prSet presAssocID="{977457F1-5C30-0942-A952-E8F1CC5594EF}" presName="parallelogram4" presStyleLbl="alignNode1" presStyleIdx="3" presStyleCnt="7"/>
      <dgm:spPr/>
    </dgm:pt>
    <dgm:pt modelId="{BEB18561-F724-2B41-8E93-70485E0DEED0}" type="pres">
      <dgm:prSet presAssocID="{977457F1-5C30-0942-A952-E8F1CC5594EF}" presName="parallelogram5" presStyleLbl="alignNode1" presStyleIdx="4" presStyleCnt="7"/>
      <dgm:spPr/>
    </dgm:pt>
    <dgm:pt modelId="{788D373C-6A04-634E-ABA4-1F1DF19F038C}" type="pres">
      <dgm:prSet presAssocID="{977457F1-5C30-0942-A952-E8F1CC5594EF}" presName="parallelogram6" presStyleLbl="alignNode1" presStyleIdx="5" presStyleCnt="7"/>
      <dgm:spPr/>
    </dgm:pt>
    <dgm:pt modelId="{3C26ACD4-C133-CA44-887D-9CDF1E494159}" type="pres">
      <dgm:prSet presAssocID="{977457F1-5C30-0942-A952-E8F1CC5594EF}" presName="parallelogram7" presStyleLbl="alignNode1" presStyleIdx="6" presStyleCnt="7"/>
      <dgm:spPr/>
    </dgm:pt>
  </dgm:ptLst>
  <dgm:cxnLst>
    <dgm:cxn modelId="{813CF98B-C4EC-5F4C-92B6-A56F08729CF8}" srcId="{E721BBEA-7898-0146-9975-1028C94B7E9F}" destId="{977457F1-5C30-0942-A952-E8F1CC5594EF}" srcOrd="0" destOrd="0" parTransId="{815700B6-E82F-4940-BD35-6E83BAE180C5}" sibTransId="{A1BFBBE0-F4BF-5142-A440-D2ECE6BEDAB8}"/>
    <dgm:cxn modelId="{AC2C14B1-0B9F-B04B-9D3F-5085DD082CC5}" type="presOf" srcId="{977457F1-5C30-0942-A952-E8F1CC5594EF}" destId="{54D3FAD3-F95F-7C47-B48E-D2FAA50A676D}" srcOrd="0" destOrd="0" presId="urn:microsoft.com/office/officeart/2008/layout/VerticalAccentList"/>
    <dgm:cxn modelId="{4C619AC7-DB04-2042-905D-E568F0889609}" type="presOf" srcId="{E721BBEA-7898-0146-9975-1028C94B7E9F}" destId="{7E368B7D-B34B-824A-80FA-F795D436DC2C}" srcOrd="0" destOrd="0" presId="urn:microsoft.com/office/officeart/2008/layout/VerticalAccentList"/>
    <dgm:cxn modelId="{9E3E4D6D-F822-624F-B2CD-B605937F1146}" type="presParOf" srcId="{7E368B7D-B34B-824A-80FA-F795D436DC2C}" destId="{9427AFB4-6BD2-CD49-A10E-37749CFCFFAE}" srcOrd="0" destOrd="0" presId="urn:microsoft.com/office/officeart/2008/layout/VerticalAccentList"/>
    <dgm:cxn modelId="{3D61C2A6-2AF3-AD4F-9AA4-13C1EE8D0F83}" type="presParOf" srcId="{9427AFB4-6BD2-CD49-A10E-37749CFCFFAE}" destId="{54D3FAD3-F95F-7C47-B48E-D2FAA50A676D}" srcOrd="0" destOrd="0" presId="urn:microsoft.com/office/officeart/2008/layout/VerticalAccentList"/>
    <dgm:cxn modelId="{2C2475B5-94CF-2D48-A83E-C13269F6D1FD}" type="presParOf" srcId="{7E368B7D-B34B-824A-80FA-F795D436DC2C}" destId="{379A32CD-E4BF-1641-A617-91860E48874A}" srcOrd="1" destOrd="0" presId="urn:microsoft.com/office/officeart/2008/layout/VerticalAccentList"/>
    <dgm:cxn modelId="{49FC70F5-3DC2-F44C-8EDE-803C37B6B3E1}" type="presParOf" srcId="{379A32CD-E4BF-1641-A617-91860E48874A}" destId="{3A467027-412B-8645-BDC0-74514F2F5705}" srcOrd="0" destOrd="0" presId="urn:microsoft.com/office/officeart/2008/layout/VerticalAccentList"/>
    <dgm:cxn modelId="{C587CA26-A04A-1347-B81F-EB5798AC4123}" type="presParOf" srcId="{379A32CD-E4BF-1641-A617-91860E48874A}" destId="{37286A54-108E-1045-9A5D-BDBA3BEA0B8C}" srcOrd="1" destOrd="0" presId="urn:microsoft.com/office/officeart/2008/layout/VerticalAccentList"/>
    <dgm:cxn modelId="{029D3EBF-746B-C948-8EAD-7F7787286BD6}" type="presParOf" srcId="{379A32CD-E4BF-1641-A617-91860E48874A}" destId="{AD38A135-230A-4547-84F4-6C004A994DF5}" srcOrd="2" destOrd="0" presId="urn:microsoft.com/office/officeart/2008/layout/VerticalAccentList"/>
    <dgm:cxn modelId="{4970F888-D857-5A4F-9C9A-8E60FE4D74C5}" type="presParOf" srcId="{379A32CD-E4BF-1641-A617-91860E48874A}" destId="{8A445829-E95B-B74B-A1B1-C85EBE9E9C99}" srcOrd="3" destOrd="0" presId="urn:microsoft.com/office/officeart/2008/layout/VerticalAccentList"/>
    <dgm:cxn modelId="{F7F0EDED-7CC8-1D4C-85A2-007CAC5E14EF}" type="presParOf" srcId="{379A32CD-E4BF-1641-A617-91860E48874A}" destId="{BEB18561-F724-2B41-8E93-70485E0DEED0}" srcOrd="4" destOrd="0" presId="urn:microsoft.com/office/officeart/2008/layout/VerticalAccentList"/>
    <dgm:cxn modelId="{B04C6E80-6B23-6040-AEFA-380AEB68F660}" type="presParOf" srcId="{379A32CD-E4BF-1641-A617-91860E48874A}" destId="{788D373C-6A04-634E-ABA4-1F1DF19F038C}" srcOrd="5" destOrd="0" presId="urn:microsoft.com/office/officeart/2008/layout/VerticalAccentList"/>
    <dgm:cxn modelId="{D390A1BA-C93A-C747-8BF1-597408A05875}" type="presParOf" srcId="{379A32CD-E4BF-1641-A617-91860E48874A}" destId="{3C26ACD4-C133-CA44-887D-9CDF1E494159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8342C23A-6A0A-8744-B31C-7E98EA1F8E0C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CEB7A26-D416-0D48-A41D-77BE39F37BE6}">
      <dgm:prSet phldrT="[Text]"/>
      <dgm:spPr/>
      <dgm:t>
        <a:bodyPr/>
        <a:lstStyle/>
        <a:p>
          <a:r>
            <a:rPr lang="en-GB" b="1" dirty="0"/>
            <a:t>Mutual Legal Assistance (MLA)</a:t>
          </a:r>
          <a:endParaRPr lang="en-US" dirty="0"/>
        </a:p>
      </dgm:t>
    </dgm:pt>
    <dgm:pt modelId="{76E63D0D-DD96-3145-B551-57C29F5A8E50}" type="parTrans" cxnId="{1587FD4B-FE1E-C746-9830-8CCA5D3FF894}">
      <dgm:prSet/>
      <dgm:spPr/>
      <dgm:t>
        <a:bodyPr/>
        <a:lstStyle/>
        <a:p>
          <a:endParaRPr lang="en-US"/>
        </a:p>
      </dgm:t>
    </dgm:pt>
    <dgm:pt modelId="{C882CF25-66EE-A44A-BAAC-B305059088FB}" type="sibTrans" cxnId="{1587FD4B-FE1E-C746-9830-8CCA5D3FF894}">
      <dgm:prSet/>
      <dgm:spPr/>
      <dgm:t>
        <a:bodyPr/>
        <a:lstStyle/>
        <a:p>
          <a:endParaRPr lang="en-US"/>
        </a:p>
      </dgm:t>
    </dgm:pt>
    <dgm:pt modelId="{2C43AC9F-F923-0D4B-B0E8-A5E5B3FFE445}">
      <dgm:prSet/>
      <dgm:spPr/>
      <dgm:t>
        <a:bodyPr/>
        <a:lstStyle/>
        <a:p>
          <a:pPr rtl="0"/>
          <a:r>
            <a:rPr lang="en-GB" b="1"/>
            <a:t>Extradition</a:t>
          </a:r>
          <a:endParaRPr lang="en-US" dirty="0"/>
        </a:p>
      </dgm:t>
    </dgm:pt>
    <dgm:pt modelId="{06526DDA-78D8-2149-B91D-5F77B3A075FE}" type="parTrans" cxnId="{E76457D3-81B9-4347-9C88-3BB44F2301FE}">
      <dgm:prSet/>
      <dgm:spPr/>
      <dgm:t>
        <a:bodyPr/>
        <a:lstStyle/>
        <a:p>
          <a:endParaRPr lang="en-US"/>
        </a:p>
      </dgm:t>
    </dgm:pt>
    <dgm:pt modelId="{158FB441-748C-7143-A605-A8DC21D037AB}" type="sibTrans" cxnId="{E76457D3-81B9-4347-9C88-3BB44F2301FE}">
      <dgm:prSet/>
      <dgm:spPr/>
      <dgm:t>
        <a:bodyPr/>
        <a:lstStyle/>
        <a:p>
          <a:endParaRPr lang="en-US"/>
        </a:p>
      </dgm:t>
    </dgm:pt>
    <dgm:pt modelId="{57B9441C-8ED4-4A4B-AABA-0821F6A60179}">
      <dgm:prSet/>
      <dgm:spPr/>
      <dgm:t>
        <a:bodyPr/>
        <a:lstStyle/>
        <a:p>
          <a:pPr rtl="0"/>
          <a:r>
            <a:rPr lang="en-GB" b="1" dirty="0"/>
            <a:t>Transfer of Sentenced Persons</a:t>
          </a:r>
          <a:endParaRPr lang="en-US" dirty="0"/>
        </a:p>
      </dgm:t>
    </dgm:pt>
    <dgm:pt modelId="{14C28229-501B-F849-8431-293D72C16174}" type="parTrans" cxnId="{337FA437-5325-8A4A-9EEF-418A4D254A2E}">
      <dgm:prSet/>
      <dgm:spPr/>
      <dgm:t>
        <a:bodyPr/>
        <a:lstStyle/>
        <a:p>
          <a:endParaRPr lang="en-US"/>
        </a:p>
      </dgm:t>
    </dgm:pt>
    <dgm:pt modelId="{8AFE4B8F-EA62-3641-BEAE-9488144CC51A}" type="sibTrans" cxnId="{337FA437-5325-8A4A-9EEF-418A4D254A2E}">
      <dgm:prSet/>
      <dgm:spPr/>
      <dgm:t>
        <a:bodyPr/>
        <a:lstStyle/>
        <a:p>
          <a:endParaRPr lang="en-US"/>
        </a:p>
      </dgm:t>
    </dgm:pt>
    <dgm:pt modelId="{D6B86BC0-A0A3-9D4C-A185-763C04BB6E64}">
      <dgm:prSet/>
      <dgm:spPr/>
      <dgm:t>
        <a:bodyPr/>
        <a:lstStyle/>
        <a:p>
          <a:pPr rtl="0"/>
          <a:r>
            <a:rPr lang="en-GB" b="1" dirty="0"/>
            <a:t>Joint Investigations</a:t>
          </a:r>
          <a:endParaRPr lang="en-US" dirty="0"/>
        </a:p>
      </dgm:t>
    </dgm:pt>
    <dgm:pt modelId="{64F01BD8-7EAA-0E48-856C-F763401A0876}" type="parTrans" cxnId="{4C2EC888-ACE5-C14E-B974-F57E69A95CEC}">
      <dgm:prSet/>
      <dgm:spPr/>
      <dgm:t>
        <a:bodyPr/>
        <a:lstStyle/>
        <a:p>
          <a:endParaRPr lang="en-US"/>
        </a:p>
      </dgm:t>
    </dgm:pt>
    <dgm:pt modelId="{1FED91B1-ECCD-4F40-B667-A83A0449F03E}" type="sibTrans" cxnId="{4C2EC888-ACE5-C14E-B974-F57E69A95CEC}">
      <dgm:prSet/>
      <dgm:spPr/>
      <dgm:t>
        <a:bodyPr/>
        <a:lstStyle/>
        <a:p>
          <a:endParaRPr lang="en-US"/>
        </a:p>
      </dgm:t>
    </dgm:pt>
    <dgm:pt modelId="{CA6D0795-1D47-A74F-873F-A8928A99760C}">
      <dgm:prSet/>
      <dgm:spPr/>
      <dgm:t>
        <a:bodyPr/>
        <a:lstStyle/>
        <a:p>
          <a:pPr rtl="0"/>
          <a:r>
            <a:rPr lang="en-GB" b="1" dirty="0"/>
            <a:t>Recognition and Enforcement of Foreign Judicial Decisions</a:t>
          </a:r>
          <a:endParaRPr lang="en-US" dirty="0"/>
        </a:p>
      </dgm:t>
    </dgm:pt>
    <dgm:pt modelId="{424348DD-E4D9-AE41-886B-0B8C50FE893F}" type="parTrans" cxnId="{DD2A8612-9A3D-F247-88A1-9A9B23DAF039}">
      <dgm:prSet/>
      <dgm:spPr/>
      <dgm:t>
        <a:bodyPr/>
        <a:lstStyle/>
        <a:p>
          <a:endParaRPr lang="en-US"/>
        </a:p>
      </dgm:t>
    </dgm:pt>
    <dgm:pt modelId="{F082AC60-8E1A-2A48-A65F-414BEB787B15}" type="sibTrans" cxnId="{DD2A8612-9A3D-F247-88A1-9A9B23DAF039}">
      <dgm:prSet/>
      <dgm:spPr/>
      <dgm:t>
        <a:bodyPr/>
        <a:lstStyle/>
        <a:p>
          <a:endParaRPr lang="en-US"/>
        </a:p>
      </dgm:t>
    </dgm:pt>
    <dgm:pt modelId="{6DCA5739-FA8A-5C4B-88EA-8089F230D67D}" type="pres">
      <dgm:prSet presAssocID="{8342C23A-6A0A-8744-B31C-7E98EA1F8E0C}" presName="linear" presStyleCnt="0">
        <dgm:presLayoutVars>
          <dgm:dir/>
          <dgm:animLvl val="lvl"/>
          <dgm:resizeHandles val="exact"/>
        </dgm:presLayoutVars>
      </dgm:prSet>
      <dgm:spPr/>
    </dgm:pt>
    <dgm:pt modelId="{E01FF130-7458-0841-9BCC-E98B4EE4B1D6}" type="pres">
      <dgm:prSet presAssocID="{FCEB7A26-D416-0D48-A41D-77BE39F37BE6}" presName="parentLin" presStyleCnt="0"/>
      <dgm:spPr/>
    </dgm:pt>
    <dgm:pt modelId="{7A3448D0-B85F-5843-95EC-E0A2113CB699}" type="pres">
      <dgm:prSet presAssocID="{FCEB7A26-D416-0D48-A41D-77BE39F37BE6}" presName="parentLeftMargin" presStyleLbl="node1" presStyleIdx="0" presStyleCnt="5"/>
      <dgm:spPr/>
    </dgm:pt>
    <dgm:pt modelId="{1BD018D2-5DAB-A54C-8CE0-D6C6EF7992FE}" type="pres">
      <dgm:prSet presAssocID="{FCEB7A26-D416-0D48-A41D-77BE39F37BE6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DA40955A-F7F4-3D40-8416-B316B00B5EAF}" type="pres">
      <dgm:prSet presAssocID="{FCEB7A26-D416-0D48-A41D-77BE39F37BE6}" presName="negativeSpace" presStyleCnt="0"/>
      <dgm:spPr/>
    </dgm:pt>
    <dgm:pt modelId="{A62CEC75-D479-A947-9770-C4CC0576513E}" type="pres">
      <dgm:prSet presAssocID="{FCEB7A26-D416-0D48-A41D-77BE39F37BE6}" presName="childText" presStyleLbl="conFgAcc1" presStyleIdx="0" presStyleCnt="5">
        <dgm:presLayoutVars>
          <dgm:bulletEnabled val="1"/>
        </dgm:presLayoutVars>
      </dgm:prSet>
      <dgm:spPr/>
    </dgm:pt>
    <dgm:pt modelId="{C6C82119-8214-F44D-8BEB-A1485F982138}" type="pres">
      <dgm:prSet presAssocID="{C882CF25-66EE-A44A-BAAC-B305059088FB}" presName="spaceBetweenRectangles" presStyleCnt="0"/>
      <dgm:spPr/>
    </dgm:pt>
    <dgm:pt modelId="{D3FDB65D-86CF-0740-9EB0-E0725094A7EE}" type="pres">
      <dgm:prSet presAssocID="{2C43AC9F-F923-0D4B-B0E8-A5E5B3FFE445}" presName="parentLin" presStyleCnt="0"/>
      <dgm:spPr/>
    </dgm:pt>
    <dgm:pt modelId="{1F9DD006-2459-0745-A136-1C7753325C6C}" type="pres">
      <dgm:prSet presAssocID="{2C43AC9F-F923-0D4B-B0E8-A5E5B3FFE445}" presName="parentLeftMargin" presStyleLbl="node1" presStyleIdx="0" presStyleCnt="5"/>
      <dgm:spPr/>
    </dgm:pt>
    <dgm:pt modelId="{9B7104AB-D0D2-BB4D-A587-33084F75562D}" type="pres">
      <dgm:prSet presAssocID="{2C43AC9F-F923-0D4B-B0E8-A5E5B3FFE445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75EEDA6C-4DA1-6D42-8C62-BD62DE1F11CA}" type="pres">
      <dgm:prSet presAssocID="{2C43AC9F-F923-0D4B-B0E8-A5E5B3FFE445}" presName="negativeSpace" presStyleCnt="0"/>
      <dgm:spPr/>
    </dgm:pt>
    <dgm:pt modelId="{5DD98CF3-B522-D446-9407-DECA27988FE3}" type="pres">
      <dgm:prSet presAssocID="{2C43AC9F-F923-0D4B-B0E8-A5E5B3FFE445}" presName="childText" presStyleLbl="conFgAcc1" presStyleIdx="1" presStyleCnt="5">
        <dgm:presLayoutVars>
          <dgm:bulletEnabled val="1"/>
        </dgm:presLayoutVars>
      </dgm:prSet>
      <dgm:spPr/>
    </dgm:pt>
    <dgm:pt modelId="{5F056EE5-76FC-2C49-9C98-FF8371DAC536}" type="pres">
      <dgm:prSet presAssocID="{158FB441-748C-7143-A605-A8DC21D037AB}" presName="spaceBetweenRectangles" presStyleCnt="0"/>
      <dgm:spPr/>
    </dgm:pt>
    <dgm:pt modelId="{D9E62CAF-0BE1-5841-9E9A-3044FADC43AA}" type="pres">
      <dgm:prSet presAssocID="{57B9441C-8ED4-4A4B-AABA-0821F6A60179}" presName="parentLin" presStyleCnt="0"/>
      <dgm:spPr/>
    </dgm:pt>
    <dgm:pt modelId="{88330EE5-B77B-3E48-805E-ED10F956D364}" type="pres">
      <dgm:prSet presAssocID="{57B9441C-8ED4-4A4B-AABA-0821F6A60179}" presName="parentLeftMargin" presStyleLbl="node1" presStyleIdx="1" presStyleCnt="5"/>
      <dgm:spPr/>
    </dgm:pt>
    <dgm:pt modelId="{D1F96ACA-7EDB-8945-BEAC-22AE1675CC03}" type="pres">
      <dgm:prSet presAssocID="{57B9441C-8ED4-4A4B-AABA-0821F6A60179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EA70B0F-C2F7-3E4A-B749-1F587BBDD44B}" type="pres">
      <dgm:prSet presAssocID="{57B9441C-8ED4-4A4B-AABA-0821F6A60179}" presName="negativeSpace" presStyleCnt="0"/>
      <dgm:spPr/>
    </dgm:pt>
    <dgm:pt modelId="{B3E5945B-2F47-1245-851C-1F4245D5C366}" type="pres">
      <dgm:prSet presAssocID="{57B9441C-8ED4-4A4B-AABA-0821F6A60179}" presName="childText" presStyleLbl="conFgAcc1" presStyleIdx="2" presStyleCnt="5">
        <dgm:presLayoutVars>
          <dgm:bulletEnabled val="1"/>
        </dgm:presLayoutVars>
      </dgm:prSet>
      <dgm:spPr/>
    </dgm:pt>
    <dgm:pt modelId="{B2AC3E64-4A9F-AB44-9C14-64371DB3CD7B}" type="pres">
      <dgm:prSet presAssocID="{8AFE4B8F-EA62-3641-BEAE-9488144CC51A}" presName="spaceBetweenRectangles" presStyleCnt="0"/>
      <dgm:spPr/>
    </dgm:pt>
    <dgm:pt modelId="{271374D2-2BEB-8745-95FA-C931B1F57835}" type="pres">
      <dgm:prSet presAssocID="{D6B86BC0-A0A3-9D4C-A185-763C04BB6E64}" presName="parentLin" presStyleCnt="0"/>
      <dgm:spPr/>
    </dgm:pt>
    <dgm:pt modelId="{C42DEF06-BDB6-B24D-9205-0BB9FD66E4B7}" type="pres">
      <dgm:prSet presAssocID="{D6B86BC0-A0A3-9D4C-A185-763C04BB6E64}" presName="parentLeftMargin" presStyleLbl="node1" presStyleIdx="2" presStyleCnt="5"/>
      <dgm:spPr/>
    </dgm:pt>
    <dgm:pt modelId="{F31D36AD-AFD7-CC42-B354-37A1D176F088}" type="pres">
      <dgm:prSet presAssocID="{D6B86BC0-A0A3-9D4C-A185-763C04BB6E64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0C36D5FA-DC13-E24B-943A-8D2295DFA3E2}" type="pres">
      <dgm:prSet presAssocID="{D6B86BC0-A0A3-9D4C-A185-763C04BB6E64}" presName="negativeSpace" presStyleCnt="0"/>
      <dgm:spPr/>
    </dgm:pt>
    <dgm:pt modelId="{4CAAE2B6-762B-2E47-9CEC-0BFCAF3A4D3C}" type="pres">
      <dgm:prSet presAssocID="{D6B86BC0-A0A3-9D4C-A185-763C04BB6E64}" presName="childText" presStyleLbl="conFgAcc1" presStyleIdx="3" presStyleCnt="5">
        <dgm:presLayoutVars>
          <dgm:bulletEnabled val="1"/>
        </dgm:presLayoutVars>
      </dgm:prSet>
      <dgm:spPr/>
    </dgm:pt>
    <dgm:pt modelId="{BC2A371A-DD02-F14C-8F8E-11877FA38D9F}" type="pres">
      <dgm:prSet presAssocID="{1FED91B1-ECCD-4F40-B667-A83A0449F03E}" presName="spaceBetweenRectangles" presStyleCnt="0"/>
      <dgm:spPr/>
    </dgm:pt>
    <dgm:pt modelId="{E506EA40-EFFE-2042-B5A0-038D5830903B}" type="pres">
      <dgm:prSet presAssocID="{CA6D0795-1D47-A74F-873F-A8928A99760C}" presName="parentLin" presStyleCnt="0"/>
      <dgm:spPr/>
    </dgm:pt>
    <dgm:pt modelId="{C3D2B809-61E0-C644-BF4D-45B01D252B40}" type="pres">
      <dgm:prSet presAssocID="{CA6D0795-1D47-A74F-873F-A8928A99760C}" presName="parentLeftMargin" presStyleLbl="node1" presStyleIdx="3" presStyleCnt="5"/>
      <dgm:spPr/>
    </dgm:pt>
    <dgm:pt modelId="{1ED53BE7-DE8F-B84E-AF5A-BFBEB4D2E2BC}" type="pres">
      <dgm:prSet presAssocID="{CA6D0795-1D47-A74F-873F-A8928A99760C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5B27639D-86B4-B441-9CF5-65BFC56B83F8}" type="pres">
      <dgm:prSet presAssocID="{CA6D0795-1D47-A74F-873F-A8928A99760C}" presName="negativeSpace" presStyleCnt="0"/>
      <dgm:spPr/>
    </dgm:pt>
    <dgm:pt modelId="{CDFE0FD7-AA25-9444-AD33-7DD8794AA4B6}" type="pres">
      <dgm:prSet presAssocID="{CA6D0795-1D47-A74F-873F-A8928A99760C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715E2007-4921-5B41-8922-FD14BC82DF77}" type="presOf" srcId="{FCEB7A26-D416-0D48-A41D-77BE39F37BE6}" destId="{7A3448D0-B85F-5843-95EC-E0A2113CB699}" srcOrd="0" destOrd="0" presId="urn:microsoft.com/office/officeart/2005/8/layout/list1"/>
    <dgm:cxn modelId="{7A69290F-8F66-0F4A-95B8-992620CE9877}" type="presOf" srcId="{57B9441C-8ED4-4A4B-AABA-0821F6A60179}" destId="{D1F96ACA-7EDB-8945-BEAC-22AE1675CC03}" srcOrd="1" destOrd="0" presId="urn:microsoft.com/office/officeart/2005/8/layout/list1"/>
    <dgm:cxn modelId="{DD2A8612-9A3D-F247-88A1-9A9B23DAF039}" srcId="{8342C23A-6A0A-8744-B31C-7E98EA1F8E0C}" destId="{CA6D0795-1D47-A74F-873F-A8928A99760C}" srcOrd="4" destOrd="0" parTransId="{424348DD-E4D9-AE41-886B-0B8C50FE893F}" sibTransId="{F082AC60-8E1A-2A48-A65F-414BEB787B15}"/>
    <dgm:cxn modelId="{0BC6A614-9257-3C44-87A3-B5B4A0C61E14}" type="presOf" srcId="{D6B86BC0-A0A3-9D4C-A185-763C04BB6E64}" destId="{F31D36AD-AFD7-CC42-B354-37A1D176F088}" srcOrd="1" destOrd="0" presId="urn:microsoft.com/office/officeart/2005/8/layout/list1"/>
    <dgm:cxn modelId="{337FA437-5325-8A4A-9EEF-418A4D254A2E}" srcId="{8342C23A-6A0A-8744-B31C-7E98EA1F8E0C}" destId="{57B9441C-8ED4-4A4B-AABA-0821F6A60179}" srcOrd="2" destOrd="0" parTransId="{14C28229-501B-F849-8431-293D72C16174}" sibTransId="{8AFE4B8F-EA62-3641-BEAE-9488144CC51A}"/>
    <dgm:cxn modelId="{04449D3A-A163-7848-9EF4-172D4915E0C0}" type="presOf" srcId="{2C43AC9F-F923-0D4B-B0E8-A5E5B3FFE445}" destId="{9B7104AB-D0D2-BB4D-A587-33084F75562D}" srcOrd="1" destOrd="0" presId="urn:microsoft.com/office/officeart/2005/8/layout/list1"/>
    <dgm:cxn modelId="{1587FD4B-FE1E-C746-9830-8CCA5D3FF894}" srcId="{8342C23A-6A0A-8744-B31C-7E98EA1F8E0C}" destId="{FCEB7A26-D416-0D48-A41D-77BE39F37BE6}" srcOrd="0" destOrd="0" parTransId="{76E63D0D-DD96-3145-B551-57C29F5A8E50}" sibTransId="{C882CF25-66EE-A44A-BAAC-B305059088FB}"/>
    <dgm:cxn modelId="{04209B52-9176-5D48-98EF-C503E4C972A0}" type="presOf" srcId="{CA6D0795-1D47-A74F-873F-A8928A99760C}" destId="{C3D2B809-61E0-C644-BF4D-45B01D252B40}" srcOrd="0" destOrd="0" presId="urn:microsoft.com/office/officeart/2005/8/layout/list1"/>
    <dgm:cxn modelId="{E2A16D6D-A2A5-0B42-87C7-24C30ECC8667}" type="presOf" srcId="{8342C23A-6A0A-8744-B31C-7E98EA1F8E0C}" destId="{6DCA5739-FA8A-5C4B-88EA-8089F230D67D}" srcOrd="0" destOrd="0" presId="urn:microsoft.com/office/officeart/2005/8/layout/list1"/>
    <dgm:cxn modelId="{F81B2177-A8E6-C44F-84F7-676556078269}" type="presOf" srcId="{57B9441C-8ED4-4A4B-AABA-0821F6A60179}" destId="{88330EE5-B77B-3E48-805E-ED10F956D364}" srcOrd="0" destOrd="0" presId="urn:microsoft.com/office/officeart/2005/8/layout/list1"/>
    <dgm:cxn modelId="{4C2EC888-ACE5-C14E-B974-F57E69A95CEC}" srcId="{8342C23A-6A0A-8744-B31C-7E98EA1F8E0C}" destId="{D6B86BC0-A0A3-9D4C-A185-763C04BB6E64}" srcOrd="3" destOrd="0" parTransId="{64F01BD8-7EAA-0E48-856C-F763401A0876}" sibTransId="{1FED91B1-ECCD-4F40-B667-A83A0449F03E}"/>
    <dgm:cxn modelId="{F33EC590-86AE-8E4C-B90C-AC27A93B25E5}" type="presOf" srcId="{D6B86BC0-A0A3-9D4C-A185-763C04BB6E64}" destId="{C42DEF06-BDB6-B24D-9205-0BB9FD66E4B7}" srcOrd="0" destOrd="0" presId="urn:microsoft.com/office/officeart/2005/8/layout/list1"/>
    <dgm:cxn modelId="{53D96F96-F22F-154E-ACFD-5BFC2E660E03}" type="presOf" srcId="{CA6D0795-1D47-A74F-873F-A8928A99760C}" destId="{1ED53BE7-DE8F-B84E-AF5A-BFBEB4D2E2BC}" srcOrd="1" destOrd="0" presId="urn:microsoft.com/office/officeart/2005/8/layout/list1"/>
    <dgm:cxn modelId="{ABA88299-D823-B940-837A-675F4C86EA8E}" type="presOf" srcId="{2C43AC9F-F923-0D4B-B0E8-A5E5B3FFE445}" destId="{1F9DD006-2459-0745-A136-1C7753325C6C}" srcOrd="0" destOrd="0" presId="urn:microsoft.com/office/officeart/2005/8/layout/list1"/>
    <dgm:cxn modelId="{F642FD9B-4B97-2B45-BF7F-B31D466A4F3E}" type="presOf" srcId="{FCEB7A26-D416-0D48-A41D-77BE39F37BE6}" destId="{1BD018D2-5DAB-A54C-8CE0-D6C6EF7992FE}" srcOrd="1" destOrd="0" presId="urn:microsoft.com/office/officeart/2005/8/layout/list1"/>
    <dgm:cxn modelId="{E76457D3-81B9-4347-9C88-3BB44F2301FE}" srcId="{8342C23A-6A0A-8744-B31C-7E98EA1F8E0C}" destId="{2C43AC9F-F923-0D4B-B0E8-A5E5B3FFE445}" srcOrd="1" destOrd="0" parTransId="{06526DDA-78D8-2149-B91D-5F77B3A075FE}" sibTransId="{158FB441-748C-7143-A605-A8DC21D037AB}"/>
    <dgm:cxn modelId="{6C09C809-C0A1-1F43-AF04-0A6335672B44}" type="presParOf" srcId="{6DCA5739-FA8A-5C4B-88EA-8089F230D67D}" destId="{E01FF130-7458-0841-9BCC-E98B4EE4B1D6}" srcOrd="0" destOrd="0" presId="urn:microsoft.com/office/officeart/2005/8/layout/list1"/>
    <dgm:cxn modelId="{169A3E38-F52C-E846-86DB-B42F3CE11D27}" type="presParOf" srcId="{E01FF130-7458-0841-9BCC-E98B4EE4B1D6}" destId="{7A3448D0-B85F-5843-95EC-E0A2113CB699}" srcOrd="0" destOrd="0" presId="urn:microsoft.com/office/officeart/2005/8/layout/list1"/>
    <dgm:cxn modelId="{876395FC-182C-D349-81DA-35CA878CC41A}" type="presParOf" srcId="{E01FF130-7458-0841-9BCC-E98B4EE4B1D6}" destId="{1BD018D2-5DAB-A54C-8CE0-D6C6EF7992FE}" srcOrd="1" destOrd="0" presId="urn:microsoft.com/office/officeart/2005/8/layout/list1"/>
    <dgm:cxn modelId="{1B258F57-83AD-1648-AE6F-1E5ACF998EB5}" type="presParOf" srcId="{6DCA5739-FA8A-5C4B-88EA-8089F230D67D}" destId="{DA40955A-F7F4-3D40-8416-B316B00B5EAF}" srcOrd="1" destOrd="0" presId="urn:microsoft.com/office/officeart/2005/8/layout/list1"/>
    <dgm:cxn modelId="{8E713DC7-611D-F043-9D64-4E49516F240C}" type="presParOf" srcId="{6DCA5739-FA8A-5C4B-88EA-8089F230D67D}" destId="{A62CEC75-D479-A947-9770-C4CC0576513E}" srcOrd="2" destOrd="0" presId="urn:microsoft.com/office/officeart/2005/8/layout/list1"/>
    <dgm:cxn modelId="{BD787B7E-6636-5244-82E4-42E5D3E80F78}" type="presParOf" srcId="{6DCA5739-FA8A-5C4B-88EA-8089F230D67D}" destId="{C6C82119-8214-F44D-8BEB-A1485F982138}" srcOrd="3" destOrd="0" presId="urn:microsoft.com/office/officeart/2005/8/layout/list1"/>
    <dgm:cxn modelId="{074040A1-B6FB-E640-A2B9-03665133F653}" type="presParOf" srcId="{6DCA5739-FA8A-5C4B-88EA-8089F230D67D}" destId="{D3FDB65D-86CF-0740-9EB0-E0725094A7EE}" srcOrd="4" destOrd="0" presId="urn:microsoft.com/office/officeart/2005/8/layout/list1"/>
    <dgm:cxn modelId="{471CEF39-F69B-B040-BE4A-418119008820}" type="presParOf" srcId="{D3FDB65D-86CF-0740-9EB0-E0725094A7EE}" destId="{1F9DD006-2459-0745-A136-1C7753325C6C}" srcOrd="0" destOrd="0" presId="urn:microsoft.com/office/officeart/2005/8/layout/list1"/>
    <dgm:cxn modelId="{3A5C6B6E-EC59-0142-B152-020941CB76CD}" type="presParOf" srcId="{D3FDB65D-86CF-0740-9EB0-E0725094A7EE}" destId="{9B7104AB-D0D2-BB4D-A587-33084F75562D}" srcOrd="1" destOrd="0" presId="urn:microsoft.com/office/officeart/2005/8/layout/list1"/>
    <dgm:cxn modelId="{5CA1054F-E556-6345-9D07-7D6BA52951A8}" type="presParOf" srcId="{6DCA5739-FA8A-5C4B-88EA-8089F230D67D}" destId="{75EEDA6C-4DA1-6D42-8C62-BD62DE1F11CA}" srcOrd="5" destOrd="0" presId="urn:microsoft.com/office/officeart/2005/8/layout/list1"/>
    <dgm:cxn modelId="{E3C729B9-83FA-C642-8A61-5C379383EA3B}" type="presParOf" srcId="{6DCA5739-FA8A-5C4B-88EA-8089F230D67D}" destId="{5DD98CF3-B522-D446-9407-DECA27988FE3}" srcOrd="6" destOrd="0" presId="urn:microsoft.com/office/officeart/2005/8/layout/list1"/>
    <dgm:cxn modelId="{52E4CFE5-2CF5-A845-8B83-30091ED81DE3}" type="presParOf" srcId="{6DCA5739-FA8A-5C4B-88EA-8089F230D67D}" destId="{5F056EE5-76FC-2C49-9C98-FF8371DAC536}" srcOrd="7" destOrd="0" presId="urn:microsoft.com/office/officeart/2005/8/layout/list1"/>
    <dgm:cxn modelId="{7598C964-3438-B84B-BB87-3F3F5D21320E}" type="presParOf" srcId="{6DCA5739-FA8A-5C4B-88EA-8089F230D67D}" destId="{D9E62CAF-0BE1-5841-9E9A-3044FADC43AA}" srcOrd="8" destOrd="0" presId="urn:microsoft.com/office/officeart/2005/8/layout/list1"/>
    <dgm:cxn modelId="{F2E8A193-0861-9343-8F42-0C8B16FED607}" type="presParOf" srcId="{D9E62CAF-0BE1-5841-9E9A-3044FADC43AA}" destId="{88330EE5-B77B-3E48-805E-ED10F956D364}" srcOrd="0" destOrd="0" presId="urn:microsoft.com/office/officeart/2005/8/layout/list1"/>
    <dgm:cxn modelId="{CA4593F2-FB1E-2C43-A082-EC348DE245D8}" type="presParOf" srcId="{D9E62CAF-0BE1-5841-9E9A-3044FADC43AA}" destId="{D1F96ACA-7EDB-8945-BEAC-22AE1675CC03}" srcOrd="1" destOrd="0" presId="urn:microsoft.com/office/officeart/2005/8/layout/list1"/>
    <dgm:cxn modelId="{6FD4E5DA-FE92-5244-AA34-3933E2AA71E2}" type="presParOf" srcId="{6DCA5739-FA8A-5C4B-88EA-8089F230D67D}" destId="{9EA70B0F-C2F7-3E4A-B749-1F587BBDD44B}" srcOrd="9" destOrd="0" presId="urn:microsoft.com/office/officeart/2005/8/layout/list1"/>
    <dgm:cxn modelId="{CBA5C50B-13E5-384D-8A44-024B04E69A25}" type="presParOf" srcId="{6DCA5739-FA8A-5C4B-88EA-8089F230D67D}" destId="{B3E5945B-2F47-1245-851C-1F4245D5C366}" srcOrd="10" destOrd="0" presId="urn:microsoft.com/office/officeart/2005/8/layout/list1"/>
    <dgm:cxn modelId="{C878FB15-5ED4-7D44-B4A6-692E2B7D2C78}" type="presParOf" srcId="{6DCA5739-FA8A-5C4B-88EA-8089F230D67D}" destId="{B2AC3E64-4A9F-AB44-9C14-64371DB3CD7B}" srcOrd="11" destOrd="0" presId="urn:microsoft.com/office/officeart/2005/8/layout/list1"/>
    <dgm:cxn modelId="{86BD265E-9280-D54B-B338-294092F1554A}" type="presParOf" srcId="{6DCA5739-FA8A-5C4B-88EA-8089F230D67D}" destId="{271374D2-2BEB-8745-95FA-C931B1F57835}" srcOrd="12" destOrd="0" presId="urn:microsoft.com/office/officeart/2005/8/layout/list1"/>
    <dgm:cxn modelId="{CD8884FA-F0B6-7C41-BE12-91CBB462CE1C}" type="presParOf" srcId="{271374D2-2BEB-8745-95FA-C931B1F57835}" destId="{C42DEF06-BDB6-B24D-9205-0BB9FD66E4B7}" srcOrd="0" destOrd="0" presId="urn:microsoft.com/office/officeart/2005/8/layout/list1"/>
    <dgm:cxn modelId="{1F2096BF-B846-C849-AFC3-B3D8731CB4B6}" type="presParOf" srcId="{271374D2-2BEB-8745-95FA-C931B1F57835}" destId="{F31D36AD-AFD7-CC42-B354-37A1D176F088}" srcOrd="1" destOrd="0" presId="urn:microsoft.com/office/officeart/2005/8/layout/list1"/>
    <dgm:cxn modelId="{C624D06D-A05D-BA4C-B431-2C13648DD141}" type="presParOf" srcId="{6DCA5739-FA8A-5C4B-88EA-8089F230D67D}" destId="{0C36D5FA-DC13-E24B-943A-8D2295DFA3E2}" srcOrd="13" destOrd="0" presId="urn:microsoft.com/office/officeart/2005/8/layout/list1"/>
    <dgm:cxn modelId="{7BDC5E2C-967D-3449-8B95-ED68E9646E79}" type="presParOf" srcId="{6DCA5739-FA8A-5C4B-88EA-8089F230D67D}" destId="{4CAAE2B6-762B-2E47-9CEC-0BFCAF3A4D3C}" srcOrd="14" destOrd="0" presId="urn:microsoft.com/office/officeart/2005/8/layout/list1"/>
    <dgm:cxn modelId="{2E3C18EE-8006-3B40-932B-059E22A9D428}" type="presParOf" srcId="{6DCA5739-FA8A-5C4B-88EA-8089F230D67D}" destId="{BC2A371A-DD02-F14C-8F8E-11877FA38D9F}" srcOrd="15" destOrd="0" presId="urn:microsoft.com/office/officeart/2005/8/layout/list1"/>
    <dgm:cxn modelId="{30252E98-0659-8B40-9C56-EC7AD6284547}" type="presParOf" srcId="{6DCA5739-FA8A-5C4B-88EA-8089F230D67D}" destId="{E506EA40-EFFE-2042-B5A0-038D5830903B}" srcOrd="16" destOrd="0" presId="urn:microsoft.com/office/officeart/2005/8/layout/list1"/>
    <dgm:cxn modelId="{7F34E2AB-54D3-AF4B-82A7-87BBDFD682A5}" type="presParOf" srcId="{E506EA40-EFFE-2042-B5A0-038D5830903B}" destId="{C3D2B809-61E0-C644-BF4D-45B01D252B40}" srcOrd="0" destOrd="0" presId="urn:microsoft.com/office/officeart/2005/8/layout/list1"/>
    <dgm:cxn modelId="{9665DA14-959D-2646-82CB-E167C726353E}" type="presParOf" srcId="{E506EA40-EFFE-2042-B5A0-038D5830903B}" destId="{1ED53BE7-DE8F-B84E-AF5A-BFBEB4D2E2BC}" srcOrd="1" destOrd="0" presId="urn:microsoft.com/office/officeart/2005/8/layout/list1"/>
    <dgm:cxn modelId="{E200E54D-966A-B149-A7EB-F33E8E584CF2}" type="presParOf" srcId="{6DCA5739-FA8A-5C4B-88EA-8089F230D67D}" destId="{5B27639D-86B4-B441-9CF5-65BFC56B83F8}" srcOrd="17" destOrd="0" presId="urn:microsoft.com/office/officeart/2005/8/layout/list1"/>
    <dgm:cxn modelId="{71CB498E-20E9-384C-8C82-EB9C1D61D06D}" type="presParOf" srcId="{6DCA5739-FA8A-5C4B-88EA-8089F230D67D}" destId="{CDFE0FD7-AA25-9444-AD33-7DD8794AA4B6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856E072B-6A82-F140-BC32-CCC49D9A1918}" type="doc">
      <dgm:prSet loTypeId="urn:microsoft.com/office/officeart/2005/8/layout/hierarchy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03A7B6-E870-104F-9F10-362C7992EF98}">
      <dgm:prSet phldrT="[Text]"/>
      <dgm:spPr/>
      <dgm:t>
        <a:bodyPr/>
        <a:lstStyle/>
        <a:p>
          <a:r>
            <a:rPr lang="en-US" b="1" dirty="0"/>
            <a:t>International Agreements</a:t>
          </a:r>
        </a:p>
      </dgm:t>
    </dgm:pt>
    <dgm:pt modelId="{54447A4F-0FAC-8B40-94E7-2653401738D8}" type="parTrans" cxnId="{8A5F03A7-AA69-9844-89FD-7863A60B5C18}">
      <dgm:prSet/>
      <dgm:spPr/>
      <dgm:t>
        <a:bodyPr/>
        <a:lstStyle/>
        <a:p>
          <a:endParaRPr lang="en-US"/>
        </a:p>
      </dgm:t>
    </dgm:pt>
    <dgm:pt modelId="{A7F5E222-25F7-C341-AD64-6AA244223603}" type="sibTrans" cxnId="{8A5F03A7-AA69-9844-89FD-7863A60B5C18}">
      <dgm:prSet/>
      <dgm:spPr/>
      <dgm:t>
        <a:bodyPr/>
        <a:lstStyle/>
        <a:p>
          <a:endParaRPr lang="en-US"/>
        </a:p>
      </dgm:t>
    </dgm:pt>
    <dgm:pt modelId="{9680F1BF-1A60-274F-A9E5-9DFCE5C2CDA3}">
      <dgm:prSet/>
      <dgm:spPr/>
      <dgm:t>
        <a:bodyPr/>
        <a:lstStyle/>
        <a:p>
          <a:pPr rtl="0"/>
          <a:r>
            <a:rPr lang="en-US" b="1" dirty="0"/>
            <a:t>Multilateral Agreements</a:t>
          </a:r>
        </a:p>
      </dgm:t>
    </dgm:pt>
    <dgm:pt modelId="{5D811EFC-4E0B-334C-A709-325C2948A386}" type="parTrans" cxnId="{68B1F619-D38C-BD43-9F9C-A16544504681}">
      <dgm:prSet/>
      <dgm:spPr/>
      <dgm:t>
        <a:bodyPr/>
        <a:lstStyle/>
        <a:p>
          <a:endParaRPr lang="en-US"/>
        </a:p>
      </dgm:t>
    </dgm:pt>
    <dgm:pt modelId="{72B7376B-5E32-D849-9CD3-149297A21936}" type="sibTrans" cxnId="{68B1F619-D38C-BD43-9F9C-A16544504681}">
      <dgm:prSet/>
      <dgm:spPr/>
      <dgm:t>
        <a:bodyPr/>
        <a:lstStyle/>
        <a:p>
          <a:endParaRPr lang="en-US"/>
        </a:p>
      </dgm:t>
    </dgm:pt>
    <dgm:pt modelId="{F8763F2E-66CA-3040-911E-3B3B389C05F7}">
      <dgm:prSet/>
      <dgm:spPr/>
      <dgm:t>
        <a:bodyPr/>
        <a:lstStyle/>
        <a:p>
          <a:pPr rtl="0"/>
          <a:r>
            <a:rPr lang="en-US" b="1" dirty="0"/>
            <a:t>Regional Agreements</a:t>
          </a:r>
        </a:p>
      </dgm:t>
    </dgm:pt>
    <dgm:pt modelId="{3A78691E-BF17-264B-B8ED-7653B5D80629}" type="parTrans" cxnId="{7B83CACD-7BA8-E746-B8D3-F3A9C3322624}">
      <dgm:prSet/>
      <dgm:spPr/>
      <dgm:t>
        <a:bodyPr/>
        <a:lstStyle/>
        <a:p>
          <a:endParaRPr lang="en-US"/>
        </a:p>
      </dgm:t>
    </dgm:pt>
    <dgm:pt modelId="{76D17403-6BA4-5543-A76C-8C9C3B32A04C}" type="sibTrans" cxnId="{7B83CACD-7BA8-E746-B8D3-F3A9C3322624}">
      <dgm:prSet/>
      <dgm:spPr/>
      <dgm:t>
        <a:bodyPr/>
        <a:lstStyle/>
        <a:p>
          <a:endParaRPr lang="en-US"/>
        </a:p>
      </dgm:t>
    </dgm:pt>
    <dgm:pt modelId="{EF873E88-AF5E-0143-975F-A5A8EED76DBA}">
      <dgm:prSet/>
      <dgm:spPr/>
      <dgm:t>
        <a:bodyPr/>
        <a:lstStyle/>
        <a:p>
          <a:pPr rtl="0"/>
          <a:r>
            <a:rPr lang="en-US" b="1" dirty="0"/>
            <a:t>Bilateral Agreements</a:t>
          </a:r>
        </a:p>
      </dgm:t>
    </dgm:pt>
    <dgm:pt modelId="{1FDF78CE-4CBC-984B-9E61-B6CDD3263569}" type="parTrans" cxnId="{E857F2DB-46D5-AC49-AAD7-3CE3364584EA}">
      <dgm:prSet/>
      <dgm:spPr/>
      <dgm:t>
        <a:bodyPr/>
        <a:lstStyle/>
        <a:p>
          <a:endParaRPr lang="en-US"/>
        </a:p>
      </dgm:t>
    </dgm:pt>
    <dgm:pt modelId="{72F83709-50FE-DA40-AC48-B127B0A613C2}" type="sibTrans" cxnId="{E857F2DB-46D5-AC49-AAD7-3CE3364584EA}">
      <dgm:prSet/>
      <dgm:spPr/>
      <dgm:t>
        <a:bodyPr/>
        <a:lstStyle/>
        <a:p>
          <a:endParaRPr lang="en-US"/>
        </a:p>
      </dgm:t>
    </dgm:pt>
    <dgm:pt modelId="{FB6A0DB0-E98A-0B47-A2AF-A07DA8EBD1B9}">
      <dgm:prSet/>
      <dgm:spPr/>
      <dgm:t>
        <a:bodyPr/>
        <a:lstStyle/>
        <a:p>
          <a:pPr rtl="0"/>
          <a:r>
            <a:rPr lang="en-US" b="1"/>
            <a:t>International Comity</a:t>
          </a:r>
          <a:endParaRPr lang="en-US" dirty="0"/>
        </a:p>
      </dgm:t>
    </dgm:pt>
    <dgm:pt modelId="{FEBA16D9-EEDC-1143-8260-53436A545EA5}" type="parTrans" cxnId="{C5A78589-961E-B547-BE7C-1D445FA03A55}">
      <dgm:prSet/>
      <dgm:spPr/>
      <dgm:t>
        <a:bodyPr/>
        <a:lstStyle/>
        <a:p>
          <a:endParaRPr lang="en-US"/>
        </a:p>
      </dgm:t>
    </dgm:pt>
    <dgm:pt modelId="{91E5FB2A-AC0C-5F43-92B8-0525644419F1}" type="sibTrans" cxnId="{C5A78589-961E-B547-BE7C-1D445FA03A55}">
      <dgm:prSet/>
      <dgm:spPr/>
      <dgm:t>
        <a:bodyPr/>
        <a:lstStyle/>
        <a:p>
          <a:endParaRPr lang="en-US"/>
        </a:p>
      </dgm:t>
    </dgm:pt>
    <dgm:pt modelId="{581FB353-BBCF-7149-A021-529EC8F9E574}">
      <dgm:prSet/>
      <dgm:spPr/>
      <dgm:t>
        <a:bodyPr/>
        <a:lstStyle/>
        <a:p>
          <a:pPr rtl="0"/>
          <a:r>
            <a:rPr lang="en-US" b="1" dirty="0"/>
            <a:t>Reciprocity</a:t>
          </a:r>
        </a:p>
      </dgm:t>
    </dgm:pt>
    <dgm:pt modelId="{F0200E0E-C6C8-9A41-AF4E-B55E88AA0896}" type="parTrans" cxnId="{9671B74A-C090-A84C-BB1F-86CAC32FF2BD}">
      <dgm:prSet/>
      <dgm:spPr/>
      <dgm:t>
        <a:bodyPr/>
        <a:lstStyle/>
        <a:p>
          <a:endParaRPr lang="en-US"/>
        </a:p>
      </dgm:t>
    </dgm:pt>
    <dgm:pt modelId="{7D6C9D27-F7A8-E446-8CEF-53AC93A20000}" type="sibTrans" cxnId="{9671B74A-C090-A84C-BB1F-86CAC32FF2BD}">
      <dgm:prSet/>
      <dgm:spPr/>
      <dgm:t>
        <a:bodyPr/>
        <a:lstStyle/>
        <a:p>
          <a:endParaRPr lang="en-US"/>
        </a:p>
      </dgm:t>
    </dgm:pt>
    <dgm:pt modelId="{AE04E82B-6E07-6348-A30D-EE7338256865}">
      <dgm:prSet/>
      <dgm:spPr/>
      <dgm:t>
        <a:bodyPr/>
        <a:lstStyle/>
        <a:p>
          <a:pPr rtl="0"/>
          <a:r>
            <a:rPr lang="en-US" b="1" dirty="0"/>
            <a:t>National Legislation</a:t>
          </a:r>
        </a:p>
      </dgm:t>
    </dgm:pt>
    <dgm:pt modelId="{C0D891B9-5328-9D44-B501-E7A85707CF26}" type="parTrans" cxnId="{905DCB7F-3340-7640-A995-4B06B2145337}">
      <dgm:prSet/>
      <dgm:spPr/>
      <dgm:t>
        <a:bodyPr/>
        <a:lstStyle/>
        <a:p>
          <a:endParaRPr lang="en-US"/>
        </a:p>
      </dgm:t>
    </dgm:pt>
    <dgm:pt modelId="{887CEA62-FAF1-5049-9517-3B76059FDA6E}" type="sibTrans" cxnId="{905DCB7F-3340-7640-A995-4B06B2145337}">
      <dgm:prSet/>
      <dgm:spPr/>
      <dgm:t>
        <a:bodyPr/>
        <a:lstStyle/>
        <a:p>
          <a:endParaRPr lang="en-US"/>
        </a:p>
      </dgm:t>
    </dgm:pt>
    <dgm:pt modelId="{C297E6DD-FE7C-7B4B-AAAC-A4935D527B6E}" type="pres">
      <dgm:prSet presAssocID="{856E072B-6A82-F140-BC32-CCC49D9A191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966F6FF-6EE6-4847-ACD5-848145583D10}" type="pres">
      <dgm:prSet presAssocID="{BC03A7B6-E870-104F-9F10-362C7992EF98}" presName="hierRoot1" presStyleCnt="0"/>
      <dgm:spPr/>
    </dgm:pt>
    <dgm:pt modelId="{1FF5FF27-7F83-354F-9869-2EFC99C55683}" type="pres">
      <dgm:prSet presAssocID="{BC03A7B6-E870-104F-9F10-362C7992EF98}" presName="composite" presStyleCnt="0"/>
      <dgm:spPr/>
    </dgm:pt>
    <dgm:pt modelId="{0A16A47F-B782-D54A-A20A-7A80F4531531}" type="pres">
      <dgm:prSet presAssocID="{BC03A7B6-E870-104F-9F10-362C7992EF98}" presName="background" presStyleLbl="node0" presStyleIdx="0" presStyleCnt="4"/>
      <dgm:spPr/>
    </dgm:pt>
    <dgm:pt modelId="{18B98ABA-3A8E-1143-9EBF-33EF1A8DB2EC}" type="pres">
      <dgm:prSet presAssocID="{BC03A7B6-E870-104F-9F10-362C7992EF98}" presName="text" presStyleLbl="fgAcc0" presStyleIdx="0" presStyleCnt="4">
        <dgm:presLayoutVars>
          <dgm:chPref val="3"/>
        </dgm:presLayoutVars>
      </dgm:prSet>
      <dgm:spPr/>
    </dgm:pt>
    <dgm:pt modelId="{9DF20ED5-F4D3-E648-AD75-638E7C82C742}" type="pres">
      <dgm:prSet presAssocID="{BC03A7B6-E870-104F-9F10-362C7992EF98}" presName="hierChild2" presStyleCnt="0"/>
      <dgm:spPr/>
    </dgm:pt>
    <dgm:pt modelId="{3A176CB4-BC46-2F4E-9C68-BF1E3D93F34E}" type="pres">
      <dgm:prSet presAssocID="{5D811EFC-4E0B-334C-A709-325C2948A386}" presName="Name10" presStyleLbl="parChTrans1D2" presStyleIdx="0" presStyleCnt="3"/>
      <dgm:spPr/>
    </dgm:pt>
    <dgm:pt modelId="{1E986A5C-3793-6449-8837-E4E69CECEEAD}" type="pres">
      <dgm:prSet presAssocID="{9680F1BF-1A60-274F-A9E5-9DFCE5C2CDA3}" presName="hierRoot2" presStyleCnt="0"/>
      <dgm:spPr/>
    </dgm:pt>
    <dgm:pt modelId="{F323CC11-6306-FC45-A617-A63334746A84}" type="pres">
      <dgm:prSet presAssocID="{9680F1BF-1A60-274F-A9E5-9DFCE5C2CDA3}" presName="composite2" presStyleCnt="0"/>
      <dgm:spPr/>
    </dgm:pt>
    <dgm:pt modelId="{6D2515E2-54CD-384C-816E-EBFB43BBD86C}" type="pres">
      <dgm:prSet presAssocID="{9680F1BF-1A60-274F-A9E5-9DFCE5C2CDA3}" presName="background2" presStyleLbl="node2" presStyleIdx="0" presStyleCnt="3"/>
      <dgm:spPr/>
    </dgm:pt>
    <dgm:pt modelId="{27E20919-DE58-E84E-9BA0-708395583543}" type="pres">
      <dgm:prSet presAssocID="{9680F1BF-1A60-274F-A9E5-9DFCE5C2CDA3}" presName="text2" presStyleLbl="fgAcc2" presStyleIdx="0" presStyleCnt="3">
        <dgm:presLayoutVars>
          <dgm:chPref val="3"/>
        </dgm:presLayoutVars>
      </dgm:prSet>
      <dgm:spPr/>
    </dgm:pt>
    <dgm:pt modelId="{65B27994-DEFE-0949-83CA-190BFB91ED0C}" type="pres">
      <dgm:prSet presAssocID="{9680F1BF-1A60-274F-A9E5-9DFCE5C2CDA3}" presName="hierChild3" presStyleCnt="0"/>
      <dgm:spPr/>
    </dgm:pt>
    <dgm:pt modelId="{84311789-EC1A-E441-8077-33AE7BC55A81}" type="pres">
      <dgm:prSet presAssocID="{3A78691E-BF17-264B-B8ED-7653B5D80629}" presName="Name10" presStyleLbl="parChTrans1D2" presStyleIdx="1" presStyleCnt="3"/>
      <dgm:spPr/>
    </dgm:pt>
    <dgm:pt modelId="{4AB95EB4-2643-5146-8712-384A060C8F70}" type="pres">
      <dgm:prSet presAssocID="{F8763F2E-66CA-3040-911E-3B3B389C05F7}" presName="hierRoot2" presStyleCnt="0"/>
      <dgm:spPr/>
    </dgm:pt>
    <dgm:pt modelId="{53E6C4CF-D92D-4640-93BD-A30D7DE05FA1}" type="pres">
      <dgm:prSet presAssocID="{F8763F2E-66CA-3040-911E-3B3B389C05F7}" presName="composite2" presStyleCnt="0"/>
      <dgm:spPr/>
    </dgm:pt>
    <dgm:pt modelId="{632AFB05-D1F4-8D43-9708-7D9BA9915DCB}" type="pres">
      <dgm:prSet presAssocID="{F8763F2E-66CA-3040-911E-3B3B389C05F7}" presName="background2" presStyleLbl="node2" presStyleIdx="1" presStyleCnt="3"/>
      <dgm:spPr/>
    </dgm:pt>
    <dgm:pt modelId="{DA3E1C1F-CE2F-FF44-9472-D10207A2C136}" type="pres">
      <dgm:prSet presAssocID="{F8763F2E-66CA-3040-911E-3B3B389C05F7}" presName="text2" presStyleLbl="fgAcc2" presStyleIdx="1" presStyleCnt="3">
        <dgm:presLayoutVars>
          <dgm:chPref val="3"/>
        </dgm:presLayoutVars>
      </dgm:prSet>
      <dgm:spPr/>
    </dgm:pt>
    <dgm:pt modelId="{7FAAB2CE-054F-2940-A7B7-609FD7F19C4D}" type="pres">
      <dgm:prSet presAssocID="{F8763F2E-66CA-3040-911E-3B3B389C05F7}" presName="hierChild3" presStyleCnt="0"/>
      <dgm:spPr/>
    </dgm:pt>
    <dgm:pt modelId="{34EFA16C-D7C8-FE4C-A0E2-DA69925C9A7B}" type="pres">
      <dgm:prSet presAssocID="{1FDF78CE-4CBC-984B-9E61-B6CDD3263569}" presName="Name10" presStyleLbl="parChTrans1D2" presStyleIdx="2" presStyleCnt="3"/>
      <dgm:spPr/>
    </dgm:pt>
    <dgm:pt modelId="{496EB289-584D-C349-ACF4-62427FD1969C}" type="pres">
      <dgm:prSet presAssocID="{EF873E88-AF5E-0143-975F-A5A8EED76DBA}" presName="hierRoot2" presStyleCnt="0"/>
      <dgm:spPr/>
    </dgm:pt>
    <dgm:pt modelId="{84E352F8-DF96-614D-828C-6199F50959FB}" type="pres">
      <dgm:prSet presAssocID="{EF873E88-AF5E-0143-975F-A5A8EED76DBA}" presName="composite2" presStyleCnt="0"/>
      <dgm:spPr/>
    </dgm:pt>
    <dgm:pt modelId="{64E039CB-765D-324A-A13C-DFDCD8F042FC}" type="pres">
      <dgm:prSet presAssocID="{EF873E88-AF5E-0143-975F-A5A8EED76DBA}" presName="background2" presStyleLbl="node2" presStyleIdx="2" presStyleCnt="3"/>
      <dgm:spPr/>
    </dgm:pt>
    <dgm:pt modelId="{8D210EC3-CD5F-4E45-B11A-FFB33FD33AFF}" type="pres">
      <dgm:prSet presAssocID="{EF873E88-AF5E-0143-975F-A5A8EED76DBA}" presName="text2" presStyleLbl="fgAcc2" presStyleIdx="2" presStyleCnt="3">
        <dgm:presLayoutVars>
          <dgm:chPref val="3"/>
        </dgm:presLayoutVars>
      </dgm:prSet>
      <dgm:spPr/>
    </dgm:pt>
    <dgm:pt modelId="{9044B045-DBDF-4142-92C7-EDD8C23C918F}" type="pres">
      <dgm:prSet presAssocID="{EF873E88-AF5E-0143-975F-A5A8EED76DBA}" presName="hierChild3" presStyleCnt="0"/>
      <dgm:spPr/>
    </dgm:pt>
    <dgm:pt modelId="{20D6EE1B-C792-9648-8BF4-37B5546D383C}" type="pres">
      <dgm:prSet presAssocID="{FB6A0DB0-E98A-0B47-A2AF-A07DA8EBD1B9}" presName="hierRoot1" presStyleCnt="0"/>
      <dgm:spPr/>
    </dgm:pt>
    <dgm:pt modelId="{366BBD33-3DAB-5249-88F5-EAE346E71179}" type="pres">
      <dgm:prSet presAssocID="{FB6A0DB0-E98A-0B47-A2AF-A07DA8EBD1B9}" presName="composite" presStyleCnt="0"/>
      <dgm:spPr/>
    </dgm:pt>
    <dgm:pt modelId="{5699BE0F-0281-3245-8052-82E603E11399}" type="pres">
      <dgm:prSet presAssocID="{FB6A0DB0-E98A-0B47-A2AF-A07DA8EBD1B9}" presName="background" presStyleLbl="node0" presStyleIdx="1" presStyleCnt="4"/>
      <dgm:spPr/>
    </dgm:pt>
    <dgm:pt modelId="{48FFDAED-9D87-F14C-84AE-E05F20AF863D}" type="pres">
      <dgm:prSet presAssocID="{FB6A0DB0-E98A-0B47-A2AF-A07DA8EBD1B9}" presName="text" presStyleLbl="fgAcc0" presStyleIdx="1" presStyleCnt="4">
        <dgm:presLayoutVars>
          <dgm:chPref val="3"/>
        </dgm:presLayoutVars>
      </dgm:prSet>
      <dgm:spPr/>
    </dgm:pt>
    <dgm:pt modelId="{56B8B046-7D50-1E47-9FE4-3F936C281D18}" type="pres">
      <dgm:prSet presAssocID="{FB6A0DB0-E98A-0B47-A2AF-A07DA8EBD1B9}" presName="hierChild2" presStyleCnt="0"/>
      <dgm:spPr/>
    </dgm:pt>
    <dgm:pt modelId="{9E5E4E90-A156-C741-BF53-68E6387DCF86}" type="pres">
      <dgm:prSet presAssocID="{581FB353-BBCF-7149-A021-529EC8F9E574}" presName="hierRoot1" presStyleCnt="0"/>
      <dgm:spPr/>
    </dgm:pt>
    <dgm:pt modelId="{D0166698-A208-8C4C-9B06-2AE4C27219F7}" type="pres">
      <dgm:prSet presAssocID="{581FB353-BBCF-7149-A021-529EC8F9E574}" presName="composite" presStyleCnt="0"/>
      <dgm:spPr/>
    </dgm:pt>
    <dgm:pt modelId="{F302A7AF-8750-BC43-BF58-60700965DBE6}" type="pres">
      <dgm:prSet presAssocID="{581FB353-BBCF-7149-A021-529EC8F9E574}" presName="background" presStyleLbl="node0" presStyleIdx="2" presStyleCnt="4"/>
      <dgm:spPr/>
    </dgm:pt>
    <dgm:pt modelId="{6281DFFE-C10B-B141-8199-7A60E9E9501C}" type="pres">
      <dgm:prSet presAssocID="{581FB353-BBCF-7149-A021-529EC8F9E574}" presName="text" presStyleLbl="fgAcc0" presStyleIdx="2" presStyleCnt="4">
        <dgm:presLayoutVars>
          <dgm:chPref val="3"/>
        </dgm:presLayoutVars>
      </dgm:prSet>
      <dgm:spPr/>
    </dgm:pt>
    <dgm:pt modelId="{CE588188-E494-C44D-BBF5-596CE9058D75}" type="pres">
      <dgm:prSet presAssocID="{581FB353-BBCF-7149-A021-529EC8F9E574}" presName="hierChild2" presStyleCnt="0"/>
      <dgm:spPr/>
    </dgm:pt>
    <dgm:pt modelId="{851A0932-E2D8-8847-A99E-26BDFF622196}" type="pres">
      <dgm:prSet presAssocID="{AE04E82B-6E07-6348-A30D-EE7338256865}" presName="hierRoot1" presStyleCnt="0"/>
      <dgm:spPr/>
    </dgm:pt>
    <dgm:pt modelId="{9FB9CE0D-E00E-7742-B152-211D7DAC9449}" type="pres">
      <dgm:prSet presAssocID="{AE04E82B-6E07-6348-A30D-EE7338256865}" presName="composite" presStyleCnt="0"/>
      <dgm:spPr/>
    </dgm:pt>
    <dgm:pt modelId="{04D38563-554B-C044-845F-EB8C341E9479}" type="pres">
      <dgm:prSet presAssocID="{AE04E82B-6E07-6348-A30D-EE7338256865}" presName="background" presStyleLbl="node0" presStyleIdx="3" presStyleCnt="4"/>
      <dgm:spPr/>
    </dgm:pt>
    <dgm:pt modelId="{E0DD54FB-06E1-5747-9110-088E7B0C24B3}" type="pres">
      <dgm:prSet presAssocID="{AE04E82B-6E07-6348-A30D-EE7338256865}" presName="text" presStyleLbl="fgAcc0" presStyleIdx="3" presStyleCnt="4">
        <dgm:presLayoutVars>
          <dgm:chPref val="3"/>
        </dgm:presLayoutVars>
      </dgm:prSet>
      <dgm:spPr/>
    </dgm:pt>
    <dgm:pt modelId="{D7B3EE84-5CE3-8B4F-B46A-D7B45D011DFF}" type="pres">
      <dgm:prSet presAssocID="{AE04E82B-6E07-6348-A30D-EE7338256865}" presName="hierChild2" presStyleCnt="0"/>
      <dgm:spPr/>
    </dgm:pt>
  </dgm:ptLst>
  <dgm:cxnLst>
    <dgm:cxn modelId="{68B1F619-D38C-BD43-9F9C-A16544504681}" srcId="{BC03A7B6-E870-104F-9F10-362C7992EF98}" destId="{9680F1BF-1A60-274F-A9E5-9DFCE5C2CDA3}" srcOrd="0" destOrd="0" parTransId="{5D811EFC-4E0B-334C-A709-325C2948A386}" sibTransId="{72B7376B-5E32-D849-9CD3-149297A21936}"/>
    <dgm:cxn modelId="{381D152B-0BB2-904F-BA29-EF3C2FBED361}" type="presOf" srcId="{3A78691E-BF17-264B-B8ED-7653B5D80629}" destId="{84311789-EC1A-E441-8077-33AE7BC55A81}" srcOrd="0" destOrd="0" presId="urn:microsoft.com/office/officeart/2005/8/layout/hierarchy1"/>
    <dgm:cxn modelId="{8D936143-1724-8B41-B448-0825C99E90ED}" type="presOf" srcId="{AE04E82B-6E07-6348-A30D-EE7338256865}" destId="{E0DD54FB-06E1-5747-9110-088E7B0C24B3}" srcOrd="0" destOrd="0" presId="urn:microsoft.com/office/officeart/2005/8/layout/hierarchy1"/>
    <dgm:cxn modelId="{62274E46-997F-4941-BE24-C84FD9DEE089}" type="presOf" srcId="{581FB353-BBCF-7149-A021-529EC8F9E574}" destId="{6281DFFE-C10B-B141-8199-7A60E9E9501C}" srcOrd="0" destOrd="0" presId="urn:microsoft.com/office/officeart/2005/8/layout/hierarchy1"/>
    <dgm:cxn modelId="{9671B74A-C090-A84C-BB1F-86CAC32FF2BD}" srcId="{856E072B-6A82-F140-BC32-CCC49D9A1918}" destId="{581FB353-BBCF-7149-A021-529EC8F9E574}" srcOrd="2" destOrd="0" parTransId="{F0200E0E-C6C8-9A41-AF4E-B55E88AA0896}" sibTransId="{7D6C9D27-F7A8-E446-8CEF-53AC93A20000}"/>
    <dgm:cxn modelId="{0EB21453-97EF-2D4D-8014-8F83EBAE163D}" type="presOf" srcId="{F8763F2E-66CA-3040-911E-3B3B389C05F7}" destId="{DA3E1C1F-CE2F-FF44-9472-D10207A2C136}" srcOrd="0" destOrd="0" presId="urn:microsoft.com/office/officeart/2005/8/layout/hierarchy1"/>
    <dgm:cxn modelId="{5D80E071-9084-B34A-91D8-B9444A6F2266}" type="presOf" srcId="{FB6A0DB0-E98A-0B47-A2AF-A07DA8EBD1B9}" destId="{48FFDAED-9D87-F14C-84AE-E05F20AF863D}" srcOrd="0" destOrd="0" presId="urn:microsoft.com/office/officeart/2005/8/layout/hierarchy1"/>
    <dgm:cxn modelId="{2ABCBA75-0FE9-2F4C-BE07-3D4426A85737}" type="presOf" srcId="{9680F1BF-1A60-274F-A9E5-9DFCE5C2CDA3}" destId="{27E20919-DE58-E84E-9BA0-708395583543}" srcOrd="0" destOrd="0" presId="urn:microsoft.com/office/officeart/2005/8/layout/hierarchy1"/>
    <dgm:cxn modelId="{905DCB7F-3340-7640-A995-4B06B2145337}" srcId="{856E072B-6A82-F140-BC32-CCC49D9A1918}" destId="{AE04E82B-6E07-6348-A30D-EE7338256865}" srcOrd="3" destOrd="0" parTransId="{C0D891B9-5328-9D44-B501-E7A85707CF26}" sibTransId="{887CEA62-FAF1-5049-9517-3B76059FDA6E}"/>
    <dgm:cxn modelId="{C5A78589-961E-B547-BE7C-1D445FA03A55}" srcId="{856E072B-6A82-F140-BC32-CCC49D9A1918}" destId="{FB6A0DB0-E98A-0B47-A2AF-A07DA8EBD1B9}" srcOrd="1" destOrd="0" parTransId="{FEBA16D9-EEDC-1143-8260-53436A545EA5}" sibTransId="{91E5FB2A-AC0C-5F43-92B8-0525644419F1}"/>
    <dgm:cxn modelId="{8A5F03A7-AA69-9844-89FD-7863A60B5C18}" srcId="{856E072B-6A82-F140-BC32-CCC49D9A1918}" destId="{BC03A7B6-E870-104F-9F10-362C7992EF98}" srcOrd="0" destOrd="0" parTransId="{54447A4F-0FAC-8B40-94E7-2653401738D8}" sibTransId="{A7F5E222-25F7-C341-AD64-6AA244223603}"/>
    <dgm:cxn modelId="{CFB19BB2-37C6-BC4D-A486-17D502D7D00F}" type="presOf" srcId="{EF873E88-AF5E-0143-975F-A5A8EED76DBA}" destId="{8D210EC3-CD5F-4E45-B11A-FFB33FD33AFF}" srcOrd="0" destOrd="0" presId="urn:microsoft.com/office/officeart/2005/8/layout/hierarchy1"/>
    <dgm:cxn modelId="{43B58BCD-3C57-0F43-8278-C757C5B5B3E5}" type="presOf" srcId="{1FDF78CE-4CBC-984B-9E61-B6CDD3263569}" destId="{34EFA16C-D7C8-FE4C-A0E2-DA69925C9A7B}" srcOrd="0" destOrd="0" presId="urn:microsoft.com/office/officeart/2005/8/layout/hierarchy1"/>
    <dgm:cxn modelId="{7B83CACD-7BA8-E746-B8D3-F3A9C3322624}" srcId="{BC03A7B6-E870-104F-9F10-362C7992EF98}" destId="{F8763F2E-66CA-3040-911E-3B3B389C05F7}" srcOrd="1" destOrd="0" parTransId="{3A78691E-BF17-264B-B8ED-7653B5D80629}" sibTransId="{76D17403-6BA4-5543-A76C-8C9C3B32A04C}"/>
    <dgm:cxn modelId="{533E7FD8-DA75-A944-A0FF-716E8AB6D081}" type="presOf" srcId="{5D811EFC-4E0B-334C-A709-325C2948A386}" destId="{3A176CB4-BC46-2F4E-9C68-BF1E3D93F34E}" srcOrd="0" destOrd="0" presId="urn:microsoft.com/office/officeart/2005/8/layout/hierarchy1"/>
    <dgm:cxn modelId="{E857F2DB-46D5-AC49-AAD7-3CE3364584EA}" srcId="{BC03A7B6-E870-104F-9F10-362C7992EF98}" destId="{EF873E88-AF5E-0143-975F-A5A8EED76DBA}" srcOrd="2" destOrd="0" parTransId="{1FDF78CE-4CBC-984B-9E61-B6CDD3263569}" sibTransId="{72F83709-50FE-DA40-AC48-B127B0A613C2}"/>
    <dgm:cxn modelId="{323041E5-CC3E-E747-81B6-AFA07A056D90}" type="presOf" srcId="{BC03A7B6-E870-104F-9F10-362C7992EF98}" destId="{18B98ABA-3A8E-1143-9EBF-33EF1A8DB2EC}" srcOrd="0" destOrd="0" presId="urn:microsoft.com/office/officeart/2005/8/layout/hierarchy1"/>
    <dgm:cxn modelId="{2F6A0AEE-699E-214C-ABA9-C559B435459D}" type="presOf" srcId="{856E072B-6A82-F140-BC32-CCC49D9A1918}" destId="{C297E6DD-FE7C-7B4B-AAAC-A4935D527B6E}" srcOrd="0" destOrd="0" presId="urn:microsoft.com/office/officeart/2005/8/layout/hierarchy1"/>
    <dgm:cxn modelId="{8F9714D3-9B2D-1440-B1BB-FAFB7FE684DE}" type="presParOf" srcId="{C297E6DD-FE7C-7B4B-AAAC-A4935D527B6E}" destId="{F966F6FF-6EE6-4847-ACD5-848145583D10}" srcOrd="0" destOrd="0" presId="urn:microsoft.com/office/officeart/2005/8/layout/hierarchy1"/>
    <dgm:cxn modelId="{10ACE0CE-5554-3847-B471-58F57E2362A0}" type="presParOf" srcId="{F966F6FF-6EE6-4847-ACD5-848145583D10}" destId="{1FF5FF27-7F83-354F-9869-2EFC99C55683}" srcOrd="0" destOrd="0" presId="urn:microsoft.com/office/officeart/2005/8/layout/hierarchy1"/>
    <dgm:cxn modelId="{D4E05303-E1A1-1E43-9233-3E90C132F6F3}" type="presParOf" srcId="{1FF5FF27-7F83-354F-9869-2EFC99C55683}" destId="{0A16A47F-B782-D54A-A20A-7A80F4531531}" srcOrd="0" destOrd="0" presId="urn:microsoft.com/office/officeart/2005/8/layout/hierarchy1"/>
    <dgm:cxn modelId="{95B36352-D2FA-AC44-8FCF-E0E36B3AD6F6}" type="presParOf" srcId="{1FF5FF27-7F83-354F-9869-2EFC99C55683}" destId="{18B98ABA-3A8E-1143-9EBF-33EF1A8DB2EC}" srcOrd="1" destOrd="0" presId="urn:microsoft.com/office/officeart/2005/8/layout/hierarchy1"/>
    <dgm:cxn modelId="{A8BC676C-ADBA-E748-B5A8-7024321669C3}" type="presParOf" srcId="{F966F6FF-6EE6-4847-ACD5-848145583D10}" destId="{9DF20ED5-F4D3-E648-AD75-638E7C82C742}" srcOrd="1" destOrd="0" presId="urn:microsoft.com/office/officeart/2005/8/layout/hierarchy1"/>
    <dgm:cxn modelId="{4FC0EA7F-8387-7044-B06D-FE46FC46DC51}" type="presParOf" srcId="{9DF20ED5-F4D3-E648-AD75-638E7C82C742}" destId="{3A176CB4-BC46-2F4E-9C68-BF1E3D93F34E}" srcOrd="0" destOrd="0" presId="urn:microsoft.com/office/officeart/2005/8/layout/hierarchy1"/>
    <dgm:cxn modelId="{9B12D4C2-3F4A-8A4C-9983-36AC4DB4C950}" type="presParOf" srcId="{9DF20ED5-F4D3-E648-AD75-638E7C82C742}" destId="{1E986A5C-3793-6449-8837-E4E69CECEEAD}" srcOrd="1" destOrd="0" presId="urn:microsoft.com/office/officeart/2005/8/layout/hierarchy1"/>
    <dgm:cxn modelId="{6C0BF0E8-3ACB-FC4C-9452-1DC7DC809BDA}" type="presParOf" srcId="{1E986A5C-3793-6449-8837-E4E69CECEEAD}" destId="{F323CC11-6306-FC45-A617-A63334746A84}" srcOrd="0" destOrd="0" presId="urn:microsoft.com/office/officeart/2005/8/layout/hierarchy1"/>
    <dgm:cxn modelId="{3C9E61D0-0E73-1B42-A525-0CC9CA6452AE}" type="presParOf" srcId="{F323CC11-6306-FC45-A617-A63334746A84}" destId="{6D2515E2-54CD-384C-816E-EBFB43BBD86C}" srcOrd="0" destOrd="0" presId="urn:microsoft.com/office/officeart/2005/8/layout/hierarchy1"/>
    <dgm:cxn modelId="{DF0CD2F3-DB80-2B4C-8D7B-703B0FD22938}" type="presParOf" srcId="{F323CC11-6306-FC45-A617-A63334746A84}" destId="{27E20919-DE58-E84E-9BA0-708395583543}" srcOrd="1" destOrd="0" presId="urn:microsoft.com/office/officeart/2005/8/layout/hierarchy1"/>
    <dgm:cxn modelId="{08D3C7DC-3D51-364E-8084-A54C3DCD3738}" type="presParOf" srcId="{1E986A5C-3793-6449-8837-E4E69CECEEAD}" destId="{65B27994-DEFE-0949-83CA-190BFB91ED0C}" srcOrd="1" destOrd="0" presId="urn:microsoft.com/office/officeart/2005/8/layout/hierarchy1"/>
    <dgm:cxn modelId="{623013E1-A82C-5F43-BECB-0DF2CD116966}" type="presParOf" srcId="{9DF20ED5-F4D3-E648-AD75-638E7C82C742}" destId="{84311789-EC1A-E441-8077-33AE7BC55A81}" srcOrd="2" destOrd="0" presId="urn:microsoft.com/office/officeart/2005/8/layout/hierarchy1"/>
    <dgm:cxn modelId="{A58C058C-76A0-9E40-8646-91E1B2355B86}" type="presParOf" srcId="{9DF20ED5-F4D3-E648-AD75-638E7C82C742}" destId="{4AB95EB4-2643-5146-8712-384A060C8F70}" srcOrd="3" destOrd="0" presId="urn:microsoft.com/office/officeart/2005/8/layout/hierarchy1"/>
    <dgm:cxn modelId="{0F9A7289-68DD-3D4D-9E6D-1F377F264DB2}" type="presParOf" srcId="{4AB95EB4-2643-5146-8712-384A060C8F70}" destId="{53E6C4CF-D92D-4640-93BD-A30D7DE05FA1}" srcOrd="0" destOrd="0" presId="urn:microsoft.com/office/officeart/2005/8/layout/hierarchy1"/>
    <dgm:cxn modelId="{DD4BA57B-8951-544D-A6B2-A2929AFA92CB}" type="presParOf" srcId="{53E6C4CF-D92D-4640-93BD-A30D7DE05FA1}" destId="{632AFB05-D1F4-8D43-9708-7D9BA9915DCB}" srcOrd="0" destOrd="0" presId="urn:microsoft.com/office/officeart/2005/8/layout/hierarchy1"/>
    <dgm:cxn modelId="{1C205F2E-0194-7D4F-8A53-444E7F23EA72}" type="presParOf" srcId="{53E6C4CF-D92D-4640-93BD-A30D7DE05FA1}" destId="{DA3E1C1F-CE2F-FF44-9472-D10207A2C136}" srcOrd="1" destOrd="0" presId="urn:microsoft.com/office/officeart/2005/8/layout/hierarchy1"/>
    <dgm:cxn modelId="{D423BAA3-20D4-C746-A2C7-BA1E0B6DF1D7}" type="presParOf" srcId="{4AB95EB4-2643-5146-8712-384A060C8F70}" destId="{7FAAB2CE-054F-2940-A7B7-609FD7F19C4D}" srcOrd="1" destOrd="0" presId="urn:microsoft.com/office/officeart/2005/8/layout/hierarchy1"/>
    <dgm:cxn modelId="{E2C0092E-0847-3345-8C3D-283E6C8F8A9E}" type="presParOf" srcId="{9DF20ED5-F4D3-E648-AD75-638E7C82C742}" destId="{34EFA16C-D7C8-FE4C-A0E2-DA69925C9A7B}" srcOrd="4" destOrd="0" presId="urn:microsoft.com/office/officeart/2005/8/layout/hierarchy1"/>
    <dgm:cxn modelId="{6F7C4D47-0A15-7F46-B8E4-6C3FB6029593}" type="presParOf" srcId="{9DF20ED5-F4D3-E648-AD75-638E7C82C742}" destId="{496EB289-584D-C349-ACF4-62427FD1969C}" srcOrd="5" destOrd="0" presId="urn:microsoft.com/office/officeart/2005/8/layout/hierarchy1"/>
    <dgm:cxn modelId="{FD525303-59E2-5F4A-9E9D-D67070E3D820}" type="presParOf" srcId="{496EB289-584D-C349-ACF4-62427FD1969C}" destId="{84E352F8-DF96-614D-828C-6199F50959FB}" srcOrd="0" destOrd="0" presId="urn:microsoft.com/office/officeart/2005/8/layout/hierarchy1"/>
    <dgm:cxn modelId="{3E2F5CD0-89BE-6E45-A108-6BD75CB9E97E}" type="presParOf" srcId="{84E352F8-DF96-614D-828C-6199F50959FB}" destId="{64E039CB-765D-324A-A13C-DFDCD8F042FC}" srcOrd="0" destOrd="0" presId="urn:microsoft.com/office/officeart/2005/8/layout/hierarchy1"/>
    <dgm:cxn modelId="{DAD6A58F-AEE2-F048-B02F-EA620F312EAA}" type="presParOf" srcId="{84E352F8-DF96-614D-828C-6199F50959FB}" destId="{8D210EC3-CD5F-4E45-B11A-FFB33FD33AFF}" srcOrd="1" destOrd="0" presId="urn:microsoft.com/office/officeart/2005/8/layout/hierarchy1"/>
    <dgm:cxn modelId="{29798263-2696-A344-BC69-CC3712885B51}" type="presParOf" srcId="{496EB289-584D-C349-ACF4-62427FD1969C}" destId="{9044B045-DBDF-4142-92C7-EDD8C23C918F}" srcOrd="1" destOrd="0" presId="urn:microsoft.com/office/officeart/2005/8/layout/hierarchy1"/>
    <dgm:cxn modelId="{2A7EC3F5-43D7-4A4B-8842-AD14B6A236DF}" type="presParOf" srcId="{C297E6DD-FE7C-7B4B-AAAC-A4935D527B6E}" destId="{20D6EE1B-C792-9648-8BF4-37B5546D383C}" srcOrd="1" destOrd="0" presId="urn:microsoft.com/office/officeart/2005/8/layout/hierarchy1"/>
    <dgm:cxn modelId="{9CFAF771-887F-6247-9C64-911B7DFEBC20}" type="presParOf" srcId="{20D6EE1B-C792-9648-8BF4-37B5546D383C}" destId="{366BBD33-3DAB-5249-88F5-EAE346E71179}" srcOrd="0" destOrd="0" presId="urn:microsoft.com/office/officeart/2005/8/layout/hierarchy1"/>
    <dgm:cxn modelId="{CBD5B7BD-2A7B-7F43-938F-DD5FBFB42275}" type="presParOf" srcId="{366BBD33-3DAB-5249-88F5-EAE346E71179}" destId="{5699BE0F-0281-3245-8052-82E603E11399}" srcOrd="0" destOrd="0" presId="urn:microsoft.com/office/officeart/2005/8/layout/hierarchy1"/>
    <dgm:cxn modelId="{F85E03B6-E28A-6746-810A-370FB30F64C5}" type="presParOf" srcId="{366BBD33-3DAB-5249-88F5-EAE346E71179}" destId="{48FFDAED-9D87-F14C-84AE-E05F20AF863D}" srcOrd="1" destOrd="0" presId="urn:microsoft.com/office/officeart/2005/8/layout/hierarchy1"/>
    <dgm:cxn modelId="{CC528E41-D5B3-734F-867B-AB31B509EA8F}" type="presParOf" srcId="{20D6EE1B-C792-9648-8BF4-37B5546D383C}" destId="{56B8B046-7D50-1E47-9FE4-3F936C281D18}" srcOrd="1" destOrd="0" presId="urn:microsoft.com/office/officeart/2005/8/layout/hierarchy1"/>
    <dgm:cxn modelId="{0B89B9EB-F147-D94F-A611-4CDD0BFCD6D9}" type="presParOf" srcId="{C297E6DD-FE7C-7B4B-AAAC-A4935D527B6E}" destId="{9E5E4E90-A156-C741-BF53-68E6387DCF86}" srcOrd="2" destOrd="0" presId="urn:microsoft.com/office/officeart/2005/8/layout/hierarchy1"/>
    <dgm:cxn modelId="{5E7A8C59-939A-9E4F-8FDD-85099BA0DEDC}" type="presParOf" srcId="{9E5E4E90-A156-C741-BF53-68E6387DCF86}" destId="{D0166698-A208-8C4C-9B06-2AE4C27219F7}" srcOrd="0" destOrd="0" presId="urn:microsoft.com/office/officeart/2005/8/layout/hierarchy1"/>
    <dgm:cxn modelId="{4C49E318-FB27-2F45-98C4-614FC21CE4FF}" type="presParOf" srcId="{D0166698-A208-8C4C-9B06-2AE4C27219F7}" destId="{F302A7AF-8750-BC43-BF58-60700965DBE6}" srcOrd="0" destOrd="0" presId="urn:microsoft.com/office/officeart/2005/8/layout/hierarchy1"/>
    <dgm:cxn modelId="{A9929446-6404-F845-B1FB-6DB95C1AFE57}" type="presParOf" srcId="{D0166698-A208-8C4C-9B06-2AE4C27219F7}" destId="{6281DFFE-C10B-B141-8199-7A60E9E9501C}" srcOrd="1" destOrd="0" presId="urn:microsoft.com/office/officeart/2005/8/layout/hierarchy1"/>
    <dgm:cxn modelId="{B0A97050-C60F-EF4F-A5DA-431239EB67A2}" type="presParOf" srcId="{9E5E4E90-A156-C741-BF53-68E6387DCF86}" destId="{CE588188-E494-C44D-BBF5-596CE9058D75}" srcOrd="1" destOrd="0" presId="urn:microsoft.com/office/officeart/2005/8/layout/hierarchy1"/>
    <dgm:cxn modelId="{9922FE4E-02D0-FD49-84F7-8D16DAA05CFE}" type="presParOf" srcId="{C297E6DD-FE7C-7B4B-AAAC-A4935D527B6E}" destId="{851A0932-E2D8-8847-A99E-26BDFF622196}" srcOrd="3" destOrd="0" presId="urn:microsoft.com/office/officeart/2005/8/layout/hierarchy1"/>
    <dgm:cxn modelId="{066741B4-D449-6147-9C9F-610EA760A8BF}" type="presParOf" srcId="{851A0932-E2D8-8847-A99E-26BDFF622196}" destId="{9FB9CE0D-E00E-7742-B152-211D7DAC9449}" srcOrd="0" destOrd="0" presId="urn:microsoft.com/office/officeart/2005/8/layout/hierarchy1"/>
    <dgm:cxn modelId="{303547EB-F441-684B-B3CB-FA9C27C43980}" type="presParOf" srcId="{9FB9CE0D-E00E-7742-B152-211D7DAC9449}" destId="{04D38563-554B-C044-845F-EB8C341E9479}" srcOrd="0" destOrd="0" presId="urn:microsoft.com/office/officeart/2005/8/layout/hierarchy1"/>
    <dgm:cxn modelId="{96ECCAA8-2D8A-2847-8E28-893CCD6C2236}" type="presParOf" srcId="{9FB9CE0D-E00E-7742-B152-211D7DAC9449}" destId="{E0DD54FB-06E1-5747-9110-088E7B0C24B3}" srcOrd="1" destOrd="0" presId="urn:microsoft.com/office/officeart/2005/8/layout/hierarchy1"/>
    <dgm:cxn modelId="{3C33F7C9-8FCA-244B-80F2-57EE24CBA3AD}" type="presParOf" srcId="{851A0932-E2D8-8847-A99E-26BDFF622196}" destId="{D7B3EE84-5CE3-8B4F-B46A-D7B45D011DF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53302376-F10E-CD4A-80BA-E2529E42927A}" type="doc">
      <dgm:prSet loTypeId="urn:microsoft.com/office/officeart/2005/8/layout/h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F42312-C538-D645-854E-477DF7D4949C}">
      <dgm:prSet/>
      <dgm:spPr/>
      <dgm:t>
        <a:bodyPr/>
        <a:lstStyle/>
        <a:p>
          <a:r>
            <a:rPr lang="en-GB" b="1" dirty="0"/>
            <a:t>United Nations Convention against Corruption (UNCAC)</a:t>
          </a:r>
          <a:r>
            <a:rPr lang="en-GB" dirty="0"/>
            <a:t> </a:t>
          </a:r>
          <a:endParaRPr lang="en-US" dirty="0"/>
        </a:p>
      </dgm:t>
    </dgm:pt>
    <dgm:pt modelId="{5948B2E6-848B-E34A-BE94-0B7458E7A0FE}" type="parTrans" cxnId="{1D854314-B621-D54E-8B13-F40AAEE824E0}">
      <dgm:prSet/>
      <dgm:spPr/>
      <dgm:t>
        <a:bodyPr/>
        <a:lstStyle/>
        <a:p>
          <a:endParaRPr lang="en-US"/>
        </a:p>
      </dgm:t>
    </dgm:pt>
    <dgm:pt modelId="{26F5E95E-4A02-6E4A-AA94-AB7BE2667A05}" type="sibTrans" cxnId="{1D854314-B621-D54E-8B13-F40AAEE824E0}">
      <dgm:prSet/>
      <dgm:spPr/>
      <dgm:t>
        <a:bodyPr/>
        <a:lstStyle/>
        <a:p>
          <a:endParaRPr lang="en-US"/>
        </a:p>
      </dgm:t>
    </dgm:pt>
    <dgm:pt modelId="{85C498C4-C19D-FD40-BF94-6A17ED7297DF}">
      <dgm:prSet/>
      <dgm:spPr/>
      <dgm:t>
        <a:bodyPr/>
        <a:lstStyle/>
        <a:p>
          <a:r>
            <a:rPr lang="en-GB" b="1" dirty="0"/>
            <a:t>United Nations Convention against Transnational Organized Crime (UNTOC)</a:t>
          </a:r>
          <a:endParaRPr lang="en-US" dirty="0"/>
        </a:p>
      </dgm:t>
    </dgm:pt>
    <dgm:pt modelId="{D583E10A-9C85-594B-930A-32B74A7494A8}" type="parTrans" cxnId="{D36B40FE-B138-1748-BE6A-538DF7D2B0E3}">
      <dgm:prSet/>
      <dgm:spPr/>
      <dgm:t>
        <a:bodyPr/>
        <a:lstStyle/>
        <a:p>
          <a:endParaRPr lang="en-US"/>
        </a:p>
      </dgm:t>
    </dgm:pt>
    <dgm:pt modelId="{9647237A-1CBE-D840-9359-EE517A6ABE02}" type="sibTrans" cxnId="{D36B40FE-B138-1748-BE6A-538DF7D2B0E3}">
      <dgm:prSet/>
      <dgm:spPr/>
      <dgm:t>
        <a:bodyPr/>
        <a:lstStyle/>
        <a:p>
          <a:endParaRPr lang="en-US"/>
        </a:p>
      </dgm:t>
    </dgm:pt>
    <dgm:pt modelId="{36DD2977-C2A2-B84A-9223-25418A3A2450}">
      <dgm:prSet/>
      <dgm:spPr/>
      <dgm:t>
        <a:bodyPr/>
        <a:lstStyle/>
        <a:p>
          <a:r>
            <a:rPr lang="en-GB" b="1" dirty="0"/>
            <a:t>United Nations Convention on Combating Cybercrime</a:t>
          </a:r>
          <a:endParaRPr lang="en-US" dirty="0"/>
        </a:p>
      </dgm:t>
    </dgm:pt>
    <dgm:pt modelId="{9E7B0C5A-F8BC-4F43-A6ED-5A308F7FA9D2}" type="parTrans" cxnId="{C91774BA-7CCB-FB4D-AEAF-703BA1315BA3}">
      <dgm:prSet/>
      <dgm:spPr/>
      <dgm:t>
        <a:bodyPr/>
        <a:lstStyle/>
        <a:p>
          <a:endParaRPr lang="en-US"/>
        </a:p>
      </dgm:t>
    </dgm:pt>
    <dgm:pt modelId="{F280D529-1460-A742-ACCC-41AFE42A5BEB}" type="sibTrans" cxnId="{C91774BA-7CCB-FB4D-AEAF-703BA1315BA3}">
      <dgm:prSet/>
      <dgm:spPr/>
      <dgm:t>
        <a:bodyPr/>
        <a:lstStyle/>
        <a:p>
          <a:endParaRPr lang="en-US"/>
        </a:p>
      </dgm:t>
    </dgm:pt>
    <dgm:pt modelId="{3B5F2845-68F9-164D-B92D-059D5FD9C5EC}">
      <dgm:prSet custT="1"/>
      <dgm:spPr/>
      <dgm:t>
        <a:bodyPr/>
        <a:lstStyle/>
        <a:p>
          <a:r>
            <a:rPr lang="en-GB" sz="1400" dirty="0"/>
            <a:t>Chapter IV – International Cooperation </a:t>
          </a:r>
          <a:r>
            <a:rPr lang="en-GB" sz="1400" i="1" dirty="0"/>
            <a:t>(Articles 43–49)</a:t>
          </a:r>
          <a:endParaRPr lang="en-US" sz="1400" dirty="0"/>
        </a:p>
      </dgm:t>
    </dgm:pt>
    <dgm:pt modelId="{6F7C23EC-74B4-DC40-8326-7655C9F9C400}" type="parTrans" cxnId="{A6328118-56E3-644D-A7D8-670A58FA47FE}">
      <dgm:prSet/>
      <dgm:spPr/>
      <dgm:t>
        <a:bodyPr/>
        <a:lstStyle/>
        <a:p>
          <a:endParaRPr lang="en-US"/>
        </a:p>
      </dgm:t>
    </dgm:pt>
    <dgm:pt modelId="{456EE325-DCF8-5B42-B554-4D5D8D34D17B}" type="sibTrans" cxnId="{A6328118-56E3-644D-A7D8-670A58FA47FE}">
      <dgm:prSet/>
      <dgm:spPr/>
      <dgm:t>
        <a:bodyPr/>
        <a:lstStyle/>
        <a:p>
          <a:endParaRPr lang="en-US"/>
        </a:p>
      </dgm:t>
    </dgm:pt>
    <dgm:pt modelId="{5466D1CB-0587-354D-B824-D76C51F52A72}">
      <dgm:prSet custT="1"/>
      <dgm:spPr/>
      <dgm:t>
        <a:bodyPr/>
        <a:lstStyle/>
        <a:p>
          <a:r>
            <a:rPr lang="en-GB" sz="1400" i="1" dirty="0"/>
            <a:t>(Articles 12, 13, 14, 18)</a:t>
          </a:r>
          <a:endParaRPr lang="en-US" sz="1400" dirty="0"/>
        </a:p>
      </dgm:t>
    </dgm:pt>
    <dgm:pt modelId="{1CC92C5B-6DEC-BB45-A179-3D40F2EC8632}" type="parTrans" cxnId="{AD0010E6-AC05-E443-8D67-59C4B0A480CA}">
      <dgm:prSet/>
      <dgm:spPr/>
      <dgm:t>
        <a:bodyPr/>
        <a:lstStyle/>
        <a:p>
          <a:endParaRPr lang="en-US"/>
        </a:p>
      </dgm:t>
    </dgm:pt>
    <dgm:pt modelId="{EE2CEAD5-4A7B-444F-997B-AAAED9AA7504}" type="sibTrans" cxnId="{AD0010E6-AC05-E443-8D67-59C4B0A480CA}">
      <dgm:prSet/>
      <dgm:spPr/>
      <dgm:t>
        <a:bodyPr/>
        <a:lstStyle/>
        <a:p>
          <a:endParaRPr lang="en-US"/>
        </a:p>
      </dgm:t>
    </dgm:pt>
    <dgm:pt modelId="{FC0B86D3-21AE-6E49-B773-310AF542FEF3}">
      <dgm:prSet custT="1"/>
      <dgm:spPr/>
      <dgm:t>
        <a:bodyPr/>
        <a:lstStyle/>
        <a:p>
          <a:r>
            <a:rPr lang="en-GB" sz="1400" dirty="0"/>
            <a:t>Chapter V – International Cooperation </a:t>
          </a:r>
          <a:r>
            <a:rPr lang="en-GB" sz="1400" i="1" dirty="0"/>
            <a:t>(Articles 35–52)</a:t>
          </a:r>
          <a:endParaRPr lang="en-US" sz="1400" dirty="0"/>
        </a:p>
      </dgm:t>
    </dgm:pt>
    <dgm:pt modelId="{E2893324-3759-7847-A237-54A7A26AB286}" type="parTrans" cxnId="{AEFBB88C-0CAC-164E-883B-0AB1B6D0F9AA}">
      <dgm:prSet/>
      <dgm:spPr/>
      <dgm:t>
        <a:bodyPr/>
        <a:lstStyle/>
        <a:p>
          <a:endParaRPr lang="en-US"/>
        </a:p>
      </dgm:t>
    </dgm:pt>
    <dgm:pt modelId="{9C6915B9-5859-4943-9CE4-81FDADCA4417}" type="sibTrans" cxnId="{AEFBB88C-0CAC-164E-883B-0AB1B6D0F9AA}">
      <dgm:prSet/>
      <dgm:spPr/>
      <dgm:t>
        <a:bodyPr/>
        <a:lstStyle/>
        <a:p>
          <a:endParaRPr lang="en-US"/>
        </a:p>
      </dgm:t>
    </dgm:pt>
    <dgm:pt modelId="{CCD27D2D-2404-8943-ADA9-16983EFAAA80}">
      <dgm:prSet custT="1"/>
      <dgm:spPr/>
      <dgm:t>
        <a:bodyPr/>
        <a:lstStyle/>
        <a:p>
          <a:r>
            <a:rPr lang="en-GB" sz="1400" dirty="0"/>
            <a:t>Chapter V – Asset Recovery </a:t>
          </a:r>
          <a:r>
            <a:rPr lang="en-GB" sz="1400" i="1" dirty="0"/>
            <a:t>(Articles 51–59)</a:t>
          </a:r>
          <a:endParaRPr lang="en-US" sz="1400" dirty="0"/>
        </a:p>
      </dgm:t>
    </dgm:pt>
    <dgm:pt modelId="{D5174F37-CD58-C644-828F-293FB02D0A6B}" type="parTrans" cxnId="{1BAE2939-1B5E-844D-8B1D-B27D545505A6}">
      <dgm:prSet/>
      <dgm:spPr/>
      <dgm:t>
        <a:bodyPr/>
        <a:lstStyle/>
        <a:p>
          <a:endParaRPr lang="en-US"/>
        </a:p>
      </dgm:t>
    </dgm:pt>
    <dgm:pt modelId="{635139B5-2D47-6445-8E36-4187736ED707}" type="sibTrans" cxnId="{1BAE2939-1B5E-844D-8B1D-B27D545505A6}">
      <dgm:prSet/>
      <dgm:spPr/>
      <dgm:t>
        <a:bodyPr/>
        <a:lstStyle/>
        <a:p>
          <a:endParaRPr lang="en-US"/>
        </a:p>
      </dgm:t>
    </dgm:pt>
    <dgm:pt modelId="{0BFF1FA0-2DE2-0B42-955E-903BA1743D9C}" type="pres">
      <dgm:prSet presAssocID="{53302376-F10E-CD4A-80BA-E2529E42927A}" presName="Name0" presStyleCnt="0">
        <dgm:presLayoutVars>
          <dgm:dir/>
          <dgm:animLvl val="lvl"/>
          <dgm:resizeHandles val="exact"/>
        </dgm:presLayoutVars>
      </dgm:prSet>
      <dgm:spPr/>
    </dgm:pt>
    <dgm:pt modelId="{88654C33-4F41-894B-9DB3-17B53D5A1177}" type="pres">
      <dgm:prSet presAssocID="{9EF42312-C538-D645-854E-477DF7D4949C}" presName="composite" presStyleCnt="0"/>
      <dgm:spPr/>
    </dgm:pt>
    <dgm:pt modelId="{2101ED6C-78ED-F94A-89C8-5FC5FB86D0FD}" type="pres">
      <dgm:prSet presAssocID="{9EF42312-C538-D645-854E-477DF7D4949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C22AC10C-03BD-2346-892E-7FB94D2488B4}" type="pres">
      <dgm:prSet presAssocID="{9EF42312-C538-D645-854E-477DF7D4949C}" presName="desTx" presStyleLbl="alignAccFollowNode1" presStyleIdx="0" presStyleCnt="3" custScaleX="100136">
        <dgm:presLayoutVars>
          <dgm:bulletEnabled val="1"/>
        </dgm:presLayoutVars>
      </dgm:prSet>
      <dgm:spPr/>
    </dgm:pt>
    <dgm:pt modelId="{C2E18074-8634-3042-9EF3-24D1A79B02E0}" type="pres">
      <dgm:prSet presAssocID="{26F5E95E-4A02-6E4A-AA94-AB7BE2667A05}" presName="space" presStyleCnt="0"/>
      <dgm:spPr/>
    </dgm:pt>
    <dgm:pt modelId="{79EAE75E-493D-464E-9905-A43F243D73D7}" type="pres">
      <dgm:prSet presAssocID="{85C498C4-C19D-FD40-BF94-6A17ED7297DF}" presName="composite" presStyleCnt="0"/>
      <dgm:spPr/>
    </dgm:pt>
    <dgm:pt modelId="{7B5F8190-B241-2843-86AF-573A01F1476E}" type="pres">
      <dgm:prSet presAssocID="{85C498C4-C19D-FD40-BF94-6A17ED7297DF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56AE43F-E808-D64E-8BA6-3AD391EA0BA1}" type="pres">
      <dgm:prSet presAssocID="{85C498C4-C19D-FD40-BF94-6A17ED7297DF}" presName="desTx" presStyleLbl="alignAccFollowNode1" presStyleIdx="1" presStyleCnt="3">
        <dgm:presLayoutVars>
          <dgm:bulletEnabled val="1"/>
        </dgm:presLayoutVars>
      </dgm:prSet>
      <dgm:spPr/>
    </dgm:pt>
    <dgm:pt modelId="{0797C8E4-786A-8A4D-88D8-264312F06F22}" type="pres">
      <dgm:prSet presAssocID="{9647237A-1CBE-D840-9359-EE517A6ABE02}" presName="space" presStyleCnt="0"/>
      <dgm:spPr/>
    </dgm:pt>
    <dgm:pt modelId="{9B2F1E37-64B5-8046-AC10-A20A6BE67AE9}" type="pres">
      <dgm:prSet presAssocID="{36DD2977-C2A2-B84A-9223-25418A3A2450}" presName="composite" presStyleCnt="0"/>
      <dgm:spPr/>
    </dgm:pt>
    <dgm:pt modelId="{A40E31D7-77F8-9046-B0E5-E43D914401B0}" type="pres">
      <dgm:prSet presAssocID="{36DD2977-C2A2-B84A-9223-25418A3A2450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16FD77CD-374C-1847-9A63-BDF75D607A23}" type="pres">
      <dgm:prSet presAssocID="{36DD2977-C2A2-B84A-9223-25418A3A2450}" presName="desTx" presStyleLbl="alignAccFollowNode1" presStyleIdx="2" presStyleCnt="3">
        <dgm:presLayoutVars>
          <dgm:bulletEnabled val="1"/>
        </dgm:presLayoutVars>
      </dgm:prSet>
      <dgm:spPr/>
    </dgm:pt>
  </dgm:ptLst>
  <dgm:cxnLst>
    <dgm:cxn modelId="{4126A112-BCE7-B54A-AFB1-013E3E289108}" type="presOf" srcId="{36DD2977-C2A2-B84A-9223-25418A3A2450}" destId="{A40E31D7-77F8-9046-B0E5-E43D914401B0}" srcOrd="0" destOrd="0" presId="urn:microsoft.com/office/officeart/2005/8/layout/hList1"/>
    <dgm:cxn modelId="{56B4A312-6DE5-F049-83B4-AA231912D240}" type="presOf" srcId="{5466D1CB-0587-354D-B824-D76C51F52A72}" destId="{A56AE43F-E808-D64E-8BA6-3AD391EA0BA1}" srcOrd="0" destOrd="0" presId="urn:microsoft.com/office/officeart/2005/8/layout/hList1"/>
    <dgm:cxn modelId="{1D854314-B621-D54E-8B13-F40AAEE824E0}" srcId="{53302376-F10E-CD4A-80BA-E2529E42927A}" destId="{9EF42312-C538-D645-854E-477DF7D4949C}" srcOrd="0" destOrd="0" parTransId="{5948B2E6-848B-E34A-BE94-0B7458E7A0FE}" sibTransId="{26F5E95E-4A02-6E4A-AA94-AB7BE2667A05}"/>
    <dgm:cxn modelId="{A6328118-56E3-644D-A7D8-670A58FA47FE}" srcId="{9EF42312-C538-D645-854E-477DF7D4949C}" destId="{3B5F2845-68F9-164D-B92D-059D5FD9C5EC}" srcOrd="0" destOrd="0" parTransId="{6F7C23EC-74B4-DC40-8326-7655C9F9C400}" sibTransId="{456EE325-DCF8-5B42-B554-4D5D8D34D17B}"/>
    <dgm:cxn modelId="{1BAE2939-1B5E-844D-8B1D-B27D545505A6}" srcId="{9EF42312-C538-D645-854E-477DF7D4949C}" destId="{CCD27D2D-2404-8943-ADA9-16983EFAAA80}" srcOrd="1" destOrd="0" parTransId="{D5174F37-CD58-C644-828F-293FB02D0A6B}" sibTransId="{635139B5-2D47-6445-8E36-4187736ED707}"/>
    <dgm:cxn modelId="{C5F40E52-F92E-9344-8AD4-E15A48D9B3FB}" type="presOf" srcId="{53302376-F10E-CD4A-80BA-E2529E42927A}" destId="{0BFF1FA0-2DE2-0B42-955E-903BA1743D9C}" srcOrd="0" destOrd="0" presId="urn:microsoft.com/office/officeart/2005/8/layout/hList1"/>
    <dgm:cxn modelId="{0C834C58-C293-5B49-A616-B52F8F01158C}" type="presOf" srcId="{CCD27D2D-2404-8943-ADA9-16983EFAAA80}" destId="{C22AC10C-03BD-2346-892E-7FB94D2488B4}" srcOrd="0" destOrd="1" presId="urn:microsoft.com/office/officeart/2005/8/layout/hList1"/>
    <dgm:cxn modelId="{AEFBB88C-0CAC-164E-883B-0AB1B6D0F9AA}" srcId="{36DD2977-C2A2-B84A-9223-25418A3A2450}" destId="{FC0B86D3-21AE-6E49-B773-310AF542FEF3}" srcOrd="0" destOrd="0" parTransId="{E2893324-3759-7847-A237-54A7A26AB286}" sibTransId="{9C6915B9-5859-4943-9CE4-81FDADCA4417}"/>
    <dgm:cxn modelId="{FE0E7D92-2D68-0D42-A4F5-AA5F7A2578D5}" type="presOf" srcId="{FC0B86D3-21AE-6E49-B773-310AF542FEF3}" destId="{16FD77CD-374C-1847-9A63-BDF75D607A23}" srcOrd="0" destOrd="0" presId="urn:microsoft.com/office/officeart/2005/8/layout/hList1"/>
    <dgm:cxn modelId="{C91774BA-7CCB-FB4D-AEAF-703BA1315BA3}" srcId="{53302376-F10E-CD4A-80BA-E2529E42927A}" destId="{36DD2977-C2A2-B84A-9223-25418A3A2450}" srcOrd="2" destOrd="0" parTransId="{9E7B0C5A-F8BC-4F43-A6ED-5A308F7FA9D2}" sibTransId="{F280D529-1460-A742-ACCC-41AFE42A5BEB}"/>
    <dgm:cxn modelId="{FA62DDD4-7833-7D42-917F-198D93D69D34}" type="presOf" srcId="{9EF42312-C538-D645-854E-477DF7D4949C}" destId="{2101ED6C-78ED-F94A-89C8-5FC5FB86D0FD}" srcOrd="0" destOrd="0" presId="urn:microsoft.com/office/officeart/2005/8/layout/hList1"/>
    <dgm:cxn modelId="{AD0010E6-AC05-E443-8D67-59C4B0A480CA}" srcId="{85C498C4-C19D-FD40-BF94-6A17ED7297DF}" destId="{5466D1CB-0587-354D-B824-D76C51F52A72}" srcOrd="0" destOrd="0" parTransId="{1CC92C5B-6DEC-BB45-A179-3D40F2EC8632}" sibTransId="{EE2CEAD5-4A7B-444F-997B-AAAED9AA7504}"/>
    <dgm:cxn modelId="{4EF598E6-EB2C-5944-8D57-846894E57480}" type="presOf" srcId="{85C498C4-C19D-FD40-BF94-6A17ED7297DF}" destId="{7B5F8190-B241-2843-86AF-573A01F1476E}" srcOrd="0" destOrd="0" presId="urn:microsoft.com/office/officeart/2005/8/layout/hList1"/>
    <dgm:cxn modelId="{2916FAEB-F0C3-CE48-8A4F-E92651BA3909}" type="presOf" srcId="{3B5F2845-68F9-164D-B92D-059D5FD9C5EC}" destId="{C22AC10C-03BD-2346-892E-7FB94D2488B4}" srcOrd="0" destOrd="0" presId="urn:microsoft.com/office/officeart/2005/8/layout/hList1"/>
    <dgm:cxn modelId="{D36B40FE-B138-1748-BE6A-538DF7D2B0E3}" srcId="{53302376-F10E-CD4A-80BA-E2529E42927A}" destId="{85C498C4-C19D-FD40-BF94-6A17ED7297DF}" srcOrd="1" destOrd="0" parTransId="{D583E10A-9C85-594B-930A-32B74A7494A8}" sibTransId="{9647237A-1CBE-D840-9359-EE517A6ABE02}"/>
    <dgm:cxn modelId="{F9B3428F-EB96-FA46-8F6C-5C6AA629DA6E}" type="presParOf" srcId="{0BFF1FA0-2DE2-0B42-955E-903BA1743D9C}" destId="{88654C33-4F41-894B-9DB3-17B53D5A1177}" srcOrd="0" destOrd="0" presId="urn:microsoft.com/office/officeart/2005/8/layout/hList1"/>
    <dgm:cxn modelId="{0C5282C2-F28F-9947-A31D-3D8B8D580EFA}" type="presParOf" srcId="{88654C33-4F41-894B-9DB3-17B53D5A1177}" destId="{2101ED6C-78ED-F94A-89C8-5FC5FB86D0FD}" srcOrd="0" destOrd="0" presId="urn:microsoft.com/office/officeart/2005/8/layout/hList1"/>
    <dgm:cxn modelId="{D83FCF30-FA66-8C42-AF6F-BFC23320C998}" type="presParOf" srcId="{88654C33-4F41-894B-9DB3-17B53D5A1177}" destId="{C22AC10C-03BD-2346-892E-7FB94D2488B4}" srcOrd="1" destOrd="0" presId="urn:microsoft.com/office/officeart/2005/8/layout/hList1"/>
    <dgm:cxn modelId="{0E6D5EB9-4E51-684B-AC14-56EAA92CFC92}" type="presParOf" srcId="{0BFF1FA0-2DE2-0B42-955E-903BA1743D9C}" destId="{C2E18074-8634-3042-9EF3-24D1A79B02E0}" srcOrd="1" destOrd="0" presId="urn:microsoft.com/office/officeart/2005/8/layout/hList1"/>
    <dgm:cxn modelId="{90081E37-8E87-BE47-93C1-55539EB49545}" type="presParOf" srcId="{0BFF1FA0-2DE2-0B42-955E-903BA1743D9C}" destId="{79EAE75E-493D-464E-9905-A43F243D73D7}" srcOrd="2" destOrd="0" presId="urn:microsoft.com/office/officeart/2005/8/layout/hList1"/>
    <dgm:cxn modelId="{FA9EB88B-031C-E84E-B6F9-4BF6372DF226}" type="presParOf" srcId="{79EAE75E-493D-464E-9905-A43F243D73D7}" destId="{7B5F8190-B241-2843-86AF-573A01F1476E}" srcOrd="0" destOrd="0" presId="urn:microsoft.com/office/officeart/2005/8/layout/hList1"/>
    <dgm:cxn modelId="{A9961B09-C8F3-C348-BC5C-2C8CD8DEB44F}" type="presParOf" srcId="{79EAE75E-493D-464E-9905-A43F243D73D7}" destId="{A56AE43F-E808-D64E-8BA6-3AD391EA0BA1}" srcOrd="1" destOrd="0" presId="urn:microsoft.com/office/officeart/2005/8/layout/hList1"/>
    <dgm:cxn modelId="{7C11DDB7-D253-694A-BB8F-88A6262C1E9B}" type="presParOf" srcId="{0BFF1FA0-2DE2-0B42-955E-903BA1743D9C}" destId="{0797C8E4-786A-8A4D-88D8-264312F06F22}" srcOrd="3" destOrd="0" presId="urn:microsoft.com/office/officeart/2005/8/layout/hList1"/>
    <dgm:cxn modelId="{919934DA-4C1F-2E42-BCC2-0BBA27403DC5}" type="presParOf" srcId="{0BFF1FA0-2DE2-0B42-955E-903BA1743D9C}" destId="{9B2F1E37-64B5-8046-AC10-A20A6BE67AE9}" srcOrd="4" destOrd="0" presId="urn:microsoft.com/office/officeart/2005/8/layout/hList1"/>
    <dgm:cxn modelId="{22D6CCA6-8386-C542-BF56-09846EBA9A6B}" type="presParOf" srcId="{9B2F1E37-64B5-8046-AC10-A20A6BE67AE9}" destId="{A40E31D7-77F8-9046-B0E5-E43D914401B0}" srcOrd="0" destOrd="0" presId="urn:microsoft.com/office/officeart/2005/8/layout/hList1"/>
    <dgm:cxn modelId="{8A8C0295-9CDE-D245-8615-B8C37EFCBBC5}" type="presParOf" srcId="{9B2F1E37-64B5-8046-AC10-A20A6BE67AE9}" destId="{16FD77CD-374C-1847-9A63-BDF75D607A2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A40531D1-6577-5345-B2CC-E71A2DD79B89}" type="doc">
      <dgm:prSet loTypeId="urn:microsoft.com/office/officeart/2009/layout/CirclePictureHierarchy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630D03-AA41-014D-B13C-FA129C16AF03}">
      <dgm:prSet phldrT="[Text]"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000" b="1" dirty="0"/>
            <a:t>European Union (EU)</a:t>
          </a:r>
          <a:endParaRPr lang="en-US" sz="1000" dirty="0"/>
        </a:p>
      </dgm:t>
    </dgm:pt>
    <dgm:pt modelId="{1DE55BFE-1999-CE4A-A2C0-EBCBCE8A4EA8}" type="parTrans" cxnId="{36372208-DF20-F348-9829-E08E75DF4DBC}">
      <dgm:prSet/>
      <dgm:spPr/>
      <dgm:t>
        <a:bodyPr/>
        <a:lstStyle/>
        <a:p>
          <a:endParaRPr lang="en-US"/>
        </a:p>
      </dgm:t>
    </dgm:pt>
    <dgm:pt modelId="{9924F139-42F6-E24F-B1E5-D6422AE400D3}" type="sibTrans" cxnId="{36372208-DF20-F348-9829-E08E75DF4DBC}">
      <dgm:prSet/>
      <dgm:spPr/>
      <dgm:t>
        <a:bodyPr/>
        <a:lstStyle/>
        <a:p>
          <a:endParaRPr lang="en-US"/>
        </a:p>
      </dgm:t>
    </dgm:pt>
    <dgm:pt modelId="{2212911F-99C2-2E41-9D75-C3E6E2112FFF}">
      <dgm:prSet phldrT="[Text]"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000" b="1" dirty="0"/>
            <a:t>Directive </a:t>
          </a:r>
          <a:br>
            <a:rPr lang="en-GB" sz="1000" b="1" dirty="0"/>
          </a:br>
          <a:r>
            <a:rPr lang="en-GB" sz="1000" b="1" dirty="0"/>
            <a:t>2024/1260</a:t>
          </a:r>
          <a:br>
            <a:rPr lang="en-GB" sz="1000" b="1" dirty="0"/>
          </a:br>
          <a:r>
            <a:rPr lang="en-GB" sz="1000" dirty="0"/>
            <a:t>on Asset Recovery and Confiscation</a:t>
          </a:r>
          <a:endParaRPr lang="en-US" sz="1000" dirty="0"/>
        </a:p>
      </dgm:t>
    </dgm:pt>
    <dgm:pt modelId="{00748E8F-0E82-CD42-B8CD-C816C81A14C7}" type="parTrans" cxnId="{C4F6E8B1-2813-884C-8040-0C06970495F6}">
      <dgm:prSet/>
      <dgm:spPr/>
      <dgm:t>
        <a:bodyPr/>
        <a:lstStyle/>
        <a:p>
          <a:endParaRPr lang="en-US"/>
        </a:p>
      </dgm:t>
    </dgm:pt>
    <dgm:pt modelId="{3EF2DE48-B315-5849-8ED2-46351A209AC7}" type="sibTrans" cxnId="{C4F6E8B1-2813-884C-8040-0C06970495F6}">
      <dgm:prSet/>
      <dgm:spPr/>
      <dgm:t>
        <a:bodyPr/>
        <a:lstStyle/>
        <a:p>
          <a:endParaRPr lang="en-US"/>
        </a:p>
      </dgm:t>
    </dgm:pt>
    <dgm:pt modelId="{EFC10E8E-744F-B942-9A0E-13591994FFB6}">
      <dgm:prSet phldrT="[Text]"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200" b="1" dirty="0"/>
            <a:t>Arab Region / South Partner Countries</a:t>
          </a:r>
          <a:endParaRPr lang="en-US" sz="1200" b="1" dirty="0"/>
        </a:p>
      </dgm:t>
    </dgm:pt>
    <dgm:pt modelId="{9D01F99C-0AA2-764F-A9FF-B54C00D8333B}" type="parTrans" cxnId="{083AB545-88AF-7946-9BA2-B8FD9D7C62D2}">
      <dgm:prSet/>
      <dgm:spPr/>
      <dgm:t>
        <a:bodyPr/>
        <a:lstStyle/>
        <a:p>
          <a:endParaRPr lang="en-US"/>
        </a:p>
      </dgm:t>
    </dgm:pt>
    <dgm:pt modelId="{ECFA6615-979C-9647-B23A-BC0CC72589C7}" type="sibTrans" cxnId="{083AB545-88AF-7946-9BA2-B8FD9D7C62D2}">
      <dgm:prSet/>
      <dgm:spPr/>
      <dgm:t>
        <a:bodyPr/>
        <a:lstStyle/>
        <a:p>
          <a:endParaRPr lang="en-US"/>
        </a:p>
      </dgm:t>
    </dgm:pt>
    <dgm:pt modelId="{91B01477-BFF3-A944-945B-4532AAA077ED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b="1" dirty="0"/>
            <a:t>Arab Convention against Corruption (2010)</a:t>
          </a:r>
          <a:endParaRPr lang="en-US" dirty="0"/>
        </a:p>
      </dgm:t>
    </dgm:pt>
    <dgm:pt modelId="{E33FAFE7-4D32-284C-A4C5-CBAD6918348C}" type="parTrans" cxnId="{412F353D-EDF1-DB4A-BF95-F9A6C988890B}">
      <dgm:prSet/>
      <dgm:spPr/>
      <dgm:t>
        <a:bodyPr/>
        <a:lstStyle/>
        <a:p>
          <a:endParaRPr lang="en-US"/>
        </a:p>
      </dgm:t>
    </dgm:pt>
    <dgm:pt modelId="{E1B21D9D-9CC4-0C43-9E1C-458D72A6BB0A}" type="sibTrans" cxnId="{412F353D-EDF1-DB4A-BF95-F9A6C988890B}">
      <dgm:prSet/>
      <dgm:spPr/>
      <dgm:t>
        <a:bodyPr/>
        <a:lstStyle/>
        <a:p>
          <a:endParaRPr lang="en-US"/>
        </a:p>
      </dgm:t>
    </dgm:pt>
    <dgm:pt modelId="{D009993F-7D86-D940-8CAB-54EB6C2E5F3D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b="1" dirty="0"/>
            <a:t>Riyadh Arab Agreement for Judicial Cooperation (1983)</a:t>
          </a:r>
          <a:endParaRPr lang="en-US" dirty="0"/>
        </a:p>
      </dgm:t>
    </dgm:pt>
    <dgm:pt modelId="{3F608652-8B0B-9847-BEAA-70E1A9C527E4}" type="parTrans" cxnId="{B60D02FF-7342-8C42-8865-C20E4D9C0B1E}">
      <dgm:prSet/>
      <dgm:spPr/>
      <dgm:t>
        <a:bodyPr/>
        <a:lstStyle/>
        <a:p>
          <a:endParaRPr lang="en-US"/>
        </a:p>
      </dgm:t>
    </dgm:pt>
    <dgm:pt modelId="{18748222-BF6D-7B40-B1BD-FA28ADEBA279}" type="sibTrans" cxnId="{B60D02FF-7342-8C42-8865-C20E4D9C0B1E}">
      <dgm:prSet/>
      <dgm:spPr/>
      <dgm:t>
        <a:bodyPr/>
        <a:lstStyle/>
        <a:p>
          <a:endParaRPr lang="en-US"/>
        </a:p>
      </dgm:t>
    </dgm:pt>
    <dgm:pt modelId="{49EE311E-E195-C44F-B86F-D4AA1B6F1A56}">
      <dgm:prSet phldrT="[Text]" custT="1"/>
      <dgm:spPr/>
      <dgm:t>
        <a:bodyPr/>
        <a:lstStyle/>
        <a:p>
          <a:r>
            <a:rPr lang="en-US" sz="1000" b="1" dirty="0"/>
            <a:t>Regulation 2018/1805 </a:t>
          </a:r>
          <a:br>
            <a:rPr lang="en-US" sz="1000" b="1" dirty="0"/>
          </a:br>
          <a:r>
            <a:rPr lang="en-US" sz="1000" dirty="0"/>
            <a:t>on the mutual recognition of freezing orders and confiscation orders</a:t>
          </a:r>
          <a:br>
            <a:rPr lang="en-US" sz="1000" dirty="0"/>
          </a:br>
          <a:endParaRPr lang="en-US" sz="1000" dirty="0"/>
        </a:p>
      </dgm:t>
    </dgm:pt>
    <dgm:pt modelId="{3280D339-B7A6-934A-B719-3B2F9F8505C5}" type="sibTrans" cxnId="{28A4BD2C-8CF0-6741-933E-340BB8B815D3}">
      <dgm:prSet/>
      <dgm:spPr/>
      <dgm:t>
        <a:bodyPr/>
        <a:lstStyle/>
        <a:p>
          <a:endParaRPr lang="en-US"/>
        </a:p>
      </dgm:t>
    </dgm:pt>
    <dgm:pt modelId="{2A79E5C4-95A5-3A4C-8052-381F337C2E06}" type="parTrans" cxnId="{28A4BD2C-8CF0-6741-933E-340BB8B815D3}">
      <dgm:prSet/>
      <dgm:spPr/>
      <dgm:t>
        <a:bodyPr/>
        <a:lstStyle/>
        <a:p>
          <a:endParaRPr lang="en-US"/>
        </a:p>
      </dgm:t>
    </dgm:pt>
    <dgm:pt modelId="{3124D3D9-36F7-144E-BC4E-5F74EAE690CC}" type="pres">
      <dgm:prSet presAssocID="{A40531D1-6577-5345-B2CC-E71A2DD79B8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2B58E2A-DA86-CF47-A3DA-13AD89ACAD6B}" type="pres">
      <dgm:prSet presAssocID="{BE630D03-AA41-014D-B13C-FA129C16AF03}" presName="hierRoot1" presStyleCnt="0"/>
      <dgm:spPr/>
    </dgm:pt>
    <dgm:pt modelId="{8383AFA8-2B56-9043-850D-75626005EF09}" type="pres">
      <dgm:prSet presAssocID="{BE630D03-AA41-014D-B13C-FA129C16AF03}" presName="composite" presStyleCnt="0"/>
      <dgm:spPr/>
    </dgm:pt>
    <dgm:pt modelId="{BBE54997-823E-3B4B-98BD-9589390C4FC8}" type="pres">
      <dgm:prSet presAssocID="{BE630D03-AA41-014D-B13C-FA129C16AF03}" presName="image" presStyleLbl="node0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0C392E9D-98BE-E144-8323-4A888B002D25}" type="pres">
      <dgm:prSet presAssocID="{BE630D03-AA41-014D-B13C-FA129C16AF03}" presName="text" presStyleLbl="revTx" presStyleIdx="0" presStyleCnt="6">
        <dgm:presLayoutVars>
          <dgm:chPref val="3"/>
        </dgm:presLayoutVars>
      </dgm:prSet>
      <dgm:spPr/>
    </dgm:pt>
    <dgm:pt modelId="{D29AA645-CFF1-1447-B0AF-F738652B661B}" type="pres">
      <dgm:prSet presAssocID="{BE630D03-AA41-014D-B13C-FA129C16AF03}" presName="hierChild2" presStyleCnt="0"/>
      <dgm:spPr/>
    </dgm:pt>
    <dgm:pt modelId="{C22BF706-3E8E-264F-BB3B-CD58AF05FB40}" type="pres">
      <dgm:prSet presAssocID="{2A79E5C4-95A5-3A4C-8052-381F337C2E06}" presName="Name10" presStyleLbl="parChTrans1D2" presStyleIdx="0" presStyleCnt="4"/>
      <dgm:spPr/>
    </dgm:pt>
    <dgm:pt modelId="{3A8E51A7-D2BA-A74A-9F62-91D8ACFF35C9}" type="pres">
      <dgm:prSet presAssocID="{49EE311E-E195-C44F-B86F-D4AA1B6F1A56}" presName="hierRoot2" presStyleCnt="0"/>
      <dgm:spPr/>
    </dgm:pt>
    <dgm:pt modelId="{4F2BB9E6-C186-884C-8A28-E08FC7632045}" type="pres">
      <dgm:prSet presAssocID="{49EE311E-E195-C44F-B86F-D4AA1B6F1A56}" presName="composite2" presStyleCnt="0"/>
      <dgm:spPr/>
    </dgm:pt>
    <dgm:pt modelId="{0973BCB9-CFBC-CB41-9D02-3952775B4171}" type="pres">
      <dgm:prSet presAssocID="{49EE311E-E195-C44F-B86F-D4AA1B6F1A56}" presName="image2" presStyleLbl="node2" presStyleIdx="0" presStyleCnt="4"/>
      <dgm:spPr>
        <a:blipFill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6C2CF74A-BE58-D444-AE2C-D7301B7293B5}" type="pres">
      <dgm:prSet presAssocID="{49EE311E-E195-C44F-B86F-D4AA1B6F1A56}" presName="text2" presStyleLbl="revTx" presStyleIdx="1" presStyleCnt="6">
        <dgm:presLayoutVars>
          <dgm:chPref val="3"/>
        </dgm:presLayoutVars>
      </dgm:prSet>
      <dgm:spPr/>
    </dgm:pt>
    <dgm:pt modelId="{455DD1BB-C753-4B49-948A-6FF605D718BE}" type="pres">
      <dgm:prSet presAssocID="{49EE311E-E195-C44F-B86F-D4AA1B6F1A56}" presName="hierChild3" presStyleCnt="0"/>
      <dgm:spPr/>
    </dgm:pt>
    <dgm:pt modelId="{ABEE0314-9668-894D-B1C4-AB513FCC639F}" type="pres">
      <dgm:prSet presAssocID="{00748E8F-0E82-CD42-B8CD-C816C81A14C7}" presName="Name10" presStyleLbl="parChTrans1D2" presStyleIdx="1" presStyleCnt="4"/>
      <dgm:spPr/>
    </dgm:pt>
    <dgm:pt modelId="{0088AB38-7936-964D-8299-B3802C77DB36}" type="pres">
      <dgm:prSet presAssocID="{2212911F-99C2-2E41-9D75-C3E6E2112FFF}" presName="hierRoot2" presStyleCnt="0"/>
      <dgm:spPr/>
    </dgm:pt>
    <dgm:pt modelId="{5D04E88D-51A5-5046-95E3-C87EBCF9DCC7}" type="pres">
      <dgm:prSet presAssocID="{2212911F-99C2-2E41-9D75-C3E6E2112FFF}" presName="composite2" presStyleCnt="0"/>
      <dgm:spPr/>
    </dgm:pt>
    <dgm:pt modelId="{7CBAA8B7-8217-1D41-B888-FF2D666B5861}" type="pres">
      <dgm:prSet presAssocID="{2212911F-99C2-2E41-9D75-C3E6E2112FFF}" presName="image2" presStyleLbl="node2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478FE3AC-81D3-FB4F-B5DB-AD9B7E21583F}" type="pres">
      <dgm:prSet presAssocID="{2212911F-99C2-2E41-9D75-C3E6E2112FFF}" presName="text2" presStyleLbl="revTx" presStyleIdx="2" presStyleCnt="6">
        <dgm:presLayoutVars>
          <dgm:chPref val="3"/>
        </dgm:presLayoutVars>
      </dgm:prSet>
      <dgm:spPr/>
    </dgm:pt>
    <dgm:pt modelId="{3C805329-9C3E-A544-AE6E-7C4152C50947}" type="pres">
      <dgm:prSet presAssocID="{2212911F-99C2-2E41-9D75-C3E6E2112FFF}" presName="hierChild3" presStyleCnt="0"/>
      <dgm:spPr/>
    </dgm:pt>
    <dgm:pt modelId="{D5B056EE-4EA3-074F-AB43-69139852F5A8}" type="pres">
      <dgm:prSet presAssocID="{EFC10E8E-744F-B942-9A0E-13591994FFB6}" presName="hierRoot1" presStyleCnt="0"/>
      <dgm:spPr/>
    </dgm:pt>
    <dgm:pt modelId="{8B2CBC13-C13B-F244-A620-E3DD1F7EFDE4}" type="pres">
      <dgm:prSet presAssocID="{EFC10E8E-744F-B942-9A0E-13591994FFB6}" presName="composite" presStyleCnt="0"/>
      <dgm:spPr/>
    </dgm:pt>
    <dgm:pt modelId="{954CA367-F25F-2C43-808C-E4603897BC02}" type="pres">
      <dgm:prSet presAssocID="{EFC10E8E-744F-B942-9A0E-13591994FFB6}" presName="image" presStyleLbl="node0" presStyleIdx="1" presStyleCnt="2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E9A8D83-A2B9-5B47-8874-1DB50CD951E5}" type="pres">
      <dgm:prSet presAssocID="{EFC10E8E-744F-B942-9A0E-13591994FFB6}" presName="text" presStyleLbl="revTx" presStyleIdx="3" presStyleCnt="6">
        <dgm:presLayoutVars>
          <dgm:chPref val="3"/>
        </dgm:presLayoutVars>
      </dgm:prSet>
      <dgm:spPr/>
    </dgm:pt>
    <dgm:pt modelId="{1A1B0A9E-8045-C94C-8383-3354F557ADB8}" type="pres">
      <dgm:prSet presAssocID="{EFC10E8E-744F-B942-9A0E-13591994FFB6}" presName="hierChild2" presStyleCnt="0"/>
      <dgm:spPr/>
    </dgm:pt>
    <dgm:pt modelId="{6224949A-CC46-9B4E-A83E-EDCE06203552}" type="pres">
      <dgm:prSet presAssocID="{E33FAFE7-4D32-284C-A4C5-CBAD6918348C}" presName="Name10" presStyleLbl="parChTrans1D2" presStyleIdx="2" presStyleCnt="4"/>
      <dgm:spPr/>
    </dgm:pt>
    <dgm:pt modelId="{745E4AEE-8DC1-3342-AA91-0587C66ED18C}" type="pres">
      <dgm:prSet presAssocID="{91B01477-BFF3-A944-945B-4532AAA077ED}" presName="hierRoot2" presStyleCnt="0"/>
      <dgm:spPr/>
    </dgm:pt>
    <dgm:pt modelId="{19B06C90-FFF4-164B-8C67-DD0AD96D4D15}" type="pres">
      <dgm:prSet presAssocID="{91B01477-BFF3-A944-945B-4532AAA077ED}" presName="composite2" presStyleCnt="0"/>
      <dgm:spPr/>
    </dgm:pt>
    <dgm:pt modelId="{230640B7-F9D8-094D-A648-9C22B8ECCCCE}" type="pres">
      <dgm:prSet presAssocID="{91B01477-BFF3-A944-945B-4532AAA077ED}" presName="image2" presStyleLbl="node2" presStyleIdx="2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E06BABDA-38CA-7348-8DA3-C153ABC11FEE}" type="pres">
      <dgm:prSet presAssocID="{91B01477-BFF3-A944-945B-4532AAA077ED}" presName="text2" presStyleLbl="revTx" presStyleIdx="4" presStyleCnt="6">
        <dgm:presLayoutVars>
          <dgm:chPref val="3"/>
        </dgm:presLayoutVars>
      </dgm:prSet>
      <dgm:spPr/>
    </dgm:pt>
    <dgm:pt modelId="{13BB4785-800D-9D49-8572-BF3738025528}" type="pres">
      <dgm:prSet presAssocID="{91B01477-BFF3-A944-945B-4532AAA077ED}" presName="hierChild3" presStyleCnt="0"/>
      <dgm:spPr/>
    </dgm:pt>
    <dgm:pt modelId="{374DB753-9392-164C-B3BF-D426C3F0F3F5}" type="pres">
      <dgm:prSet presAssocID="{3F608652-8B0B-9847-BEAA-70E1A9C527E4}" presName="Name10" presStyleLbl="parChTrans1D2" presStyleIdx="3" presStyleCnt="4"/>
      <dgm:spPr/>
    </dgm:pt>
    <dgm:pt modelId="{F4C640F3-767E-D645-B0C6-7A9E3D49248C}" type="pres">
      <dgm:prSet presAssocID="{D009993F-7D86-D940-8CAB-54EB6C2E5F3D}" presName="hierRoot2" presStyleCnt="0"/>
      <dgm:spPr/>
    </dgm:pt>
    <dgm:pt modelId="{B4846BB4-2B17-EC4D-925C-53E206F1F766}" type="pres">
      <dgm:prSet presAssocID="{D009993F-7D86-D940-8CAB-54EB6C2E5F3D}" presName="composite2" presStyleCnt="0"/>
      <dgm:spPr/>
    </dgm:pt>
    <dgm:pt modelId="{6F24EB92-2304-1744-B26D-2EC4F9311B7B}" type="pres">
      <dgm:prSet presAssocID="{D009993F-7D86-D940-8CAB-54EB6C2E5F3D}" presName="image2" presStyleLbl="node2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A8AFB152-E15E-7F42-A711-485053C9ED3C}" type="pres">
      <dgm:prSet presAssocID="{D009993F-7D86-D940-8CAB-54EB6C2E5F3D}" presName="text2" presStyleLbl="revTx" presStyleIdx="5" presStyleCnt="6">
        <dgm:presLayoutVars>
          <dgm:chPref val="3"/>
        </dgm:presLayoutVars>
      </dgm:prSet>
      <dgm:spPr/>
    </dgm:pt>
    <dgm:pt modelId="{5F0120F7-9A64-B64D-B584-2E672B074427}" type="pres">
      <dgm:prSet presAssocID="{D009993F-7D86-D940-8CAB-54EB6C2E5F3D}" presName="hierChild3" presStyleCnt="0"/>
      <dgm:spPr/>
    </dgm:pt>
  </dgm:ptLst>
  <dgm:cxnLst>
    <dgm:cxn modelId="{36372208-DF20-F348-9829-E08E75DF4DBC}" srcId="{A40531D1-6577-5345-B2CC-E71A2DD79B89}" destId="{BE630D03-AA41-014D-B13C-FA129C16AF03}" srcOrd="0" destOrd="0" parTransId="{1DE55BFE-1999-CE4A-A2C0-EBCBCE8A4EA8}" sibTransId="{9924F139-42F6-E24F-B1E5-D6422AE400D3}"/>
    <dgm:cxn modelId="{EB515B11-038B-A043-B68F-845815922F9E}" type="presOf" srcId="{E33FAFE7-4D32-284C-A4C5-CBAD6918348C}" destId="{6224949A-CC46-9B4E-A83E-EDCE06203552}" srcOrd="0" destOrd="0" presId="urn:microsoft.com/office/officeart/2009/layout/CirclePictureHierarchy"/>
    <dgm:cxn modelId="{BD553A18-E84D-C24E-A00D-7929D88882CE}" type="presOf" srcId="{D009993F-7D86-D940-8CAB-54EB6C2E5F3D}" destId="{A8AFB152-E15E-7F42-A711-485053C9ED3C}" srcOrd="0" destOrd="0" presId="urn:microsoft.com/office/officeart/2009/layout/CirclePictureHierarchy"/>
    <dgm:cxn modelId="{28A4BD2C-8CF0-6741-933E-340BB8B815D3}" srcId="{BE630D03-AA41-014D-B13C-FA129C16AF03}" destId="{49EE311E-E195-C44F-B86F-D4AA1B6F1A56}" srcOrd="0" destOrd="0" parTransId="{2A79E5C4-95A5-3A4C-8052-381F337C2E06}" sibTransId="{3280D339-B7A6-934A-B719-3B2F9F8505C5}"/>
    <dgm:cxn modelId="{412F353D-EDF1-DB4A-BF95-F9A6C988890B}" srcId="{EFC10E8E-744F-B942-9A0E-13591994FFB6}" destId="{91B01477-BFF3-A944-945B-4532AAA077ED}" srcOrd="0" destOrd="0" parTransId="{E33FAFE7-4D32-284C-A4C5-CBAD6918348C}" sibTransId="{E1B21D9D-9CC4-0C43-9E1C-458D72A6BB0A}"/>
    <dgm:cxn modelId="{42266E3F-F8CC-3147-9A73-1C4641EA3D6D}" type="presOf" srcId="{2A79E5C4-95A5-3A4C-8052-381F337C2E06}" destId="{C22BF706-3E8E-264F-BB3B-CD58AF05FB40}" srcOrd="0" destOrd="0" presId="urn:microsoft.com/office/officeart/2009/layout/CirclePictureHierarchy"/>
    <dgm:cxn modelId="{083AB545-88AF-7946-9BA2-B8FD9D7C62D2}" srcId="{A40531D1-6577-5345-B2CC-E71A2DD79B89}" destId="{EFC10E8E-744F-B942-9A0E-13591994FFB6}" srcOrd="1" destOrd="0" parTransId="{9D01F99C-0AA2-764F-A9FF-B54C00D8333B}" sibTransId="{ECFA6615-979C-9647-B23A-BC0CC72589C7}"/>
    <dgm:cxn modelId="{49D74290-503C-794C-9217-84B7F400AC9E}" type="presOf" srcId="{BE630D03-AA41-014D-B13C-FA129C16AF03}" destId="{0C392E9D-98BE-E144-8323-4A888B002D25}" srcOrd="0" destOrd="0" presId="urn:microsoft.com/office/officeart/2009/layout/CirclePictureHierarchy"/>
    <dgm:cxn modelId="{59C9EF95-272C-1240-BB51-D95A84EB9839}" type="presOf" srcId="{00748E8F-0E82-CD42-B8CD-C816C81A14C7}" destId="{ABEE0314-9668-894D-B1C4-AB513FCC639F}" srcOrd="0" destOrd="0" presId="urn:microsoft.com/office/officeart/2009/layout/CirclePictureHierarchy"/>
    <dgm:cxn modelId="{3FE967AF-DFEA-4F4E-AE3A-C23B2168C334}" type="presOf" srcId="{EFC10E8E-744F-B942-9A0E-13591994FFB6}" destId="{7E9A8D83-A2B9-5B47-8874-1DB50CD951E5}" srcOrd="0" destOrd="0" presId="urn:microsoft.com/office/officeart/2009/layout/CirclePictureHierarchy"/>
    <dgm:cxn modelId="{C4F6E8B1-2813-884C-8040-0C06970495F6}" srcId="{BE630D03-AA41-014D-B13C-FA129C16AF03}" destId="{2212911F-99C2-2E41-9D75-C3E6E2112FFF}" srcOrd="1" destOrd="0" parTransId="{00748E8F-0E82-CD42-B8CD-C816C81A14C7}" sibTransId="{3EF2DE48-B315-5849-8ED2-46351A209AC7}"/>
    <dgm:cxn modelId="{E01707B7-6DA3-484D-8915-47A23E42DD11}" type="presOf" srcId="{91B01477-BFF3-A944-945B-4532AAA077ED}" destId="{E06BABDA-38CA-7348-8DA3-C153ABC11FEE}" srcOrd="0" destOrd="0" presId="urn:microsoft.com/office/officeart/2009/layout/CirclePictureHierarchy"/>
    <dgm:cxn modelId="{F23A43DB-F8F7-F044-B7B7-2742913D5FE5}" type="presOf" srcId="{3F608652-8B0B-9847-BEAA-70E1A9C527E4}" destId="{374DB753-9392-164C-B3BF-D426C3F0F3F5}" srcOrd="0" destOrd="0" presId="urn:microsoft.com/office/officeart/2009/layout/CirclePictureHierarchy"/>
    <dgm:cxn modelId="{4FCE47DD-30DC-0E45-974F-C863DD578E14}" type="presOf" srcId="{2212911F-99C2-2E41-9D75-C3E6E2112FFF}" destId="{478FE3AC-81D3-FB4F-B5DB-AD9B7E21583F}" srcOrd="0" destOrd="0" presId="urn:microsoft.com/office/officeart/2009/layout/CirclePictureHierarchy"/>
    <dgm:cxn modelId="{7AF974E5-E940-7E4F-8BD3-69F3BF2A5903}" type="presOf" srcId="{A40531D1-6577-5345-B2CC-E71A2DD79B89}" destId="{3124D3D9-36F7-144E-BC4E-5F74EAE690CC}" srcOrd="0" destOrd="0" presId="urn:microsoft.com/office/officeart/2009/layout/CirclePictureHierarchy"/>
    <dgm:cxn modelId="{2E708EF5-DEC8-C143-BF71-002075E7A5C9}" type="presOf" srcId="{49EE311E-E195-C44F-B86F-D4AA1B6F1A56}" destId="{6C2CF74A-BE58-D444-AE2C-D7301B7293B5}" srcOrd="0" destOrd="0" presId="urn:microsoft.com/office/officeart/2009/layout/CirclePictureHierarchy"/>
    <dgm:cxn modelId="{B60D02FF-7342-8C42-8865-C20E4D9C0B1E}" srcId="{EFC10E8E-744F-B942-9A0E-13591994FFB6}" destId="{D009993F-7D86-D940-8CAB-54EB6C2E5F3D}" srcOrd="1" destOrd="0" parTransId="{3F608652-8B0B-9847-BEAA-70E1A9C527E4}" sibTransId="{18748222-BF6D-7B40-B1BD-FA28ADEBA279}"/>
    <dgm:cxn modelId="{E4BC2AC1-9C6E-7C45-975E-4C16D4BC36F1}" type="presParOf" srcId="{3124D3D9-36F7-144E-BC4E-5F74EAE690CC}" destId="{22B58E2A-DA86-CF47-A3DA-13AD89ACAD6B}" srcOrd="0" destOrd="0" presId="urn:microsoft.com/office/officeart/2009/layout/CirclePictureHierarchy"/>
    <dgm:cxn modelId="{134C1081-BAA0-B247-929B-F6912B00E9CC}" type="presParOf" srcId="{22B58E2A-DA86-CF47-A3DA-13AD89ACAD6B}" destId="{8383AFA8-2B56-9043-850D-75626005EF09}" srcOrd="0" destOrd="0" presId="urn:microsoft.com/office/officeart/2009/layout/CirclePictureHierarchy"/>
    <dgm:cxn modelId="{2D1934E6-89C6-6944-B110-32CD4D8576DC}" type="presParOf" srcId="{8383AFA8-2B56-9043-850D-75626005EF09}" destId="{BBE54997-823E-3B4B-98BD-9589390C4FC8}" srcOrd="0" destOrd="0" presId="urn:microsoft.com/office/officeart/2009/layout/CirclePictureHierarchy"/>
    <dgm:cxn modelId="{B6135DE0-E1F5-0E42-ADB6-01E0026B7493}" type="presParOf" srcId="{8383AFA8-2B56-9043-850D-75626005EF09}" destId="{0C392E9D-98BE-E144-8323-4A888B002D25}" srcOrd="1" destOrd="0" presId="urn:microsoft.com/office/officeart/2009/layout/CirclePictureHierarchy"/>
    <dgm:cxn modelId="{9A1BC170-BC64-5F4F-B83B-2626452CC6FE}" type="presParOf" srcId="{22B58E2A-DA86-CF47-A3DA-13AD89ACAD6B}" destId="{D29AA645-CFF1-1447-B0AF-F738652B661B}" srcOrd="1" destOrd="0" presId="urn:microsoft.com/office/officeart/2009/layout/CirclePictureHierarchy"/>
    <dgm:cxn modelId="{19E46792-0F96-994A-9929-025639BF5F03}" type="presParOf" srcId="{D29AA645-CFF1-1447-B0AF-F738652B661B}" destId="{C22BF706-3E8E-264F-BB3B-CD58AF05FB40}" srcOrd="0" destOrd="0" presId="urn:microsoft.com/office/officeart/2009/layout/CirclePictureHierarchy"/>
    <dgm:cxn modelId="{809A243F-C83F-1E40-A5CE-A9DE25017589}" type="presParOf" srcId="{D29AA645-CFF1-1447-B0AF-F738652B661B}" destId="{3A8E51A7-D2BA-A74A-9F62-91D8ACFF35C9}" srcOrd="1" destOrd="0" presId="urn:microsoft.com/office/officeart/2009/layout/CirclePictureHierarchy"/>
    <dgm:cxn modelId="{DB4AC60B-BEE5-7D46-8BE7-62255F9A8132}" type="presParOf" srcId="{3A8E51A7-D2BA-A74A-9F62-91D8ACFF35C9}" destId="{4F2BB9E6-C186-884C-8A28-E08FC7632045}" srcOrd="0" destOrd="0" presId="urn:microsoft.com/office/officeart/2009/layout/CirclePictureHierarchy"/>
    <dgm:cxn modelId="{E0A4D0C7-797E-6F4A-A047-D95EB1F6C14F}" type="presParOf" srcId="{4F2BB9E6-C186-884C-8A28-E08FC7632045}" destId="{0973BCB9-CFBC-CB41-9D02-3952775B4171}" srcOrd="0" destOrd="0" presId="urn:microsoft.com/office/officeart/2009/layout/CirclePictureHierarchy"/>
    <dgm:cxn modelId="{D6C37C73-83D6-6B4A-8BAE-18EC4B3B4EC4}" type="presParOf" srcId="{4F2BB9E6-C186-884C-8A28-E08FC7632045}" destId="{6C2CF74A-BE58-D444-AE2C-D7301B7293B5}" srcOrd="1" destOrd="0" presId="urn:microsoft.com/office/officeart/2009/layout/CirclePictureHierarchy"/>
    <dgm:cxn modelId="{60F2E88E-CD59-4241-A862-263BE49C0FD6}" type="presParOf" srcId="{3A8E51A7-D2BA-A74A-9F62-91D8ACFF35C9}" destId="{455DD1BB-C753-4B49-948A-6FF605D718BE}" srcOrd="1" destOrd="0" presId="urn:microsoft.com/office/officeart/2009/layout/CirclePictureHierarchy"/>
    <dgm:cxn modelId="{459C2A79-2AB1-EB4B-9742-6DF4BCD9F684}" type="presParOf" srcId="{D29AA645-CFF1-1447-B0AF-F738652B661B}" destId="{ABEE0314-9668-894D-B1C4-AB513FCC639F}" srcOrd="2" destOrd="0" presId="urn:microsoft.com/office/officeart/2009/layout/CirclePictureHierarchy"/>
    <dgm:cxn modelId="{4FFFA8B2-8E18-114E-A512-E622E12E70AE}" type="presParOf" srcId="{D29AA645-CFF1-1447-B0AF-F738652B661B}" destId="{0088AB38-7936-964D-8299-B3802C77DB36}" srcOrd="3" destOrd="0" presId="urn:microsoft.com/office/officeart/2009/layout/CirclePictureHierarchy"/>
    <dgm:cxn modelId="{9FC709E2-BB98-3A4D-99B9-FAC341AA6157}" type="presParOf" srcId="{0088AB38-7936-964D-8299-B3802C77DB36}" destId="{5D04E88D-51A5-5046-95E3-C87EBCF9DCC7}" srcOrd="0" destOrd="0" presId="urn:microsoft.com/office/officeart/2009/layout/CirclePictureHierarchy"/>
    <dgm:cxn modelId="{76F0E626-9333-814B-A3F8-C2D55F12ADF0}" type="presParOf" srcId="{5D04E88D-51A5-5046-95E3-C87EBCF9DCC7}" destId="{7CBAA8B7-8217-1D41-B888-FF2D666B5861}" srcOrd="0" destOrd="0" presId="urn:microsoft.com/office/officeart/2009/layout/CirclePictureHierarchy"/>
    <dgm:cxn modelId="{C7E0211E-BBAB-6A4A-BE46-10C5BA554FF7}" type="presParOf" srcId="{5D04E88D-51A5-5046-95E3-C87EBCF9DCC7}" destId="{478FE3AC-81D3-FB4F-B5DB-AD9B7E21583F}" srcOrd="1" destOrd="0" presId="urn:microsoft.com/office/officeart/2009/layout/CirclePictureHierarchy"/>
    <dgm:cxn modelId="{311EE0DB-F769-C24D-8748-AF803CA5D594}" type="presParOf" srcId="{0088AB38-7936-964D-8299-B3802C77DB36}" destId="{3C805329-9C3E-A544-AE6E-7C4152C50947}" srcOrd="1" destOrd="0" presId="urn:microsoft.com/office/officeart/2009/layout/CirclePictureHierarchy"/>
    <dgm:cxn modelId="{CFA537C6-A942-124C-B246-38B018A88542}" type="presParOf" srcId="{3124D3D9-36F7-144E-BC4E-5F74EAE690CC}" destId="{D5B056EE-4EA3-074F-AB43-69139852F5A8}" srcOrd="1" destOrd="0" presId="urn:microsoft.com/office/officeart/2009/layout/CirclePictureHierarchy"/>
    <dgm:cxn modelId="{842FBA05-3E04-AB40-BE58-DF7D1929C932}" type="presParOf" srcId="{D5B056EE-4EA3-074F-AB43-69139852F5A8}" destId="{8B2CBC13-C13B-F244-A620-E3DD1F7EFDE4}" srcOrd="0" destOrd="0" presId="urn:microsoft.com/office/officeart/2009/layout/CirclePictureHierarchy"/>
    <dgm:cxn modelId="{91D36E29-52D7-F840-977B-AD4D0636A9BA}" type="presParOf" srcId="{8B2CBC13-C13B-F244-A620-E3DD1F7EFDE4}" destId="{954CA367-F25F-2C43-808C-E4603897BC02}" srcOrd="0" destOrd="0" presId="urn:microsoft.com/office/officeart/2009/layout/CirclePictureHierarchy"/>
    <dgm:cxn modelId="{8CDCBFB3-D5FA-2949-8418-CD63056F0719}" type="presParOf" srcId="{8B2CBC13-C13B-F244-A620-E3DD1F7EFDE4}" destId="{7E9A8D83-A2B9-5B47-8874-1DB50CD951E5}" srcOrd="1" destOrd="0" presId="urn:microsoft.com/office/officeart/2009/layout/CirclePictureHierarchy"/>
    <dgm:cxn modelId="{4A9F7FA6-54D2-334C-847D-BBDA6705ED2A}" type="presParOf" srcId="{D5B056EE-4EA3-074F-AB43-69139852F5A8}" destId="{1A1B0A9E-8045-C94C-8383-3354F557ADB8}" srcOrd="1" destOrd="0" presId="urn:microsoft.com/office/officeart/2009/layout/CirclePictureHierarchy"/>
    <dgm:cxn modelId="{9D117F0B-4437-824B-89AC-A159772DF7B4}" type="presParOf" srcId="{1A1B0A9E-8045-C94C-8383-3354F557ADB8}" destId="{6224949A-CC46-9B4E-A83E-EDCE06203552}" srcOrd="0" destOrd="0" presId="urn:microsoft.com/office/officeart/2009/layout/CirclePictureHierarchy"/>
    <dgm:cxn modelId="{7AB9936C-DBF1-7347-A6F8-CF1E8F6194D6}" type="presParOf" srcId="{1A1B0A9E-8045-C94C-8383-3354F557ADB8}" destId="{745E4AEE-8DC1-3342-AA91-0587C66ED18C}" srcOrd="1" destOrd="0" presId="urn:microsoft.com/office/officeart/2009/layout/CirclePictureHierarchy"/>
    <dgm:cxn modelId="{A1F81592-2DD7-3E45-AD23-E1BDD1F0A58F}" type="presParOf" srcId="{745E4AEE-8DC1-3342-AA91-0587C66ED18C}" destId="{19B06C90-FFF4-164B-8C67-DD0AD96D4D15}" srcOrd="0" destOrd="0" presId="urn:microsoft.com/office/officeart/2009/layout/CirclePictureHierarchy"/>
    <dgm:cxn modelId="{82D2548C-6C5E-2646-ADB5-C429E34CF4CA}" type="presParOf" srcId="{19B06C90-FFF4-164B-8C67-DD0AD96D4D15}" destId="{230640B7-F9D8-094D-A648-9C22B8ECCCCE}" srcOrd="0" destOrd="0" presId="urn:microsoft.com/office/officeart/2009/layout/CirclePictureHierarchy"/>
    <dgm:cxn modelId="{AADB752E-1A97-5444-9171-2A38D6CB180C}" type="presParOf" srcId="{19B06C90-FFF4-164B-8C67-DD0AD96D4D15}" destId="{E06BABDA-38CA-7348-8DA3-C153ABC11FEE}" srcOrd="1" destOrd="0" presId="urn:microsoft.com/office/officeart/2009/layout/CirclePictureHierarchy"/>
    <dgm:cxn modelId="{767B2FE4-71DA-E541-B65C-077D52891AAE}" type="presParOf" srcId="{745E4AEE-8DC1-3342-AA91-0587C66ED18C}" destId="{13BB4785-800D-9D49-8572-BF3738025528}" srcOrd="1" destOrd="0" presId="urn:microsoft.com/office/officeart/2009/layout/CirclePictureHierarchy"/>
    <dgm:cxn modelId="{02BD1EEC-7483-754E-9C8D-4B351EB9858F}" type="presParOf" srcId="{1A1B0A9E-8045-C94C-8383-3354F557ADB8}" destId="{374DB753-9392-164C-B3BF-D426C3F0F3F5}" srcOrd="2" destOrd="0" presId="urn:microsoft.com/office/officeart/2009/layout/CirclePictureHierarchy"/>
    <dgm:cxn modelId="{10167571-D2C9-B146-AC77-8A9752772D60}" type="presParOf" srcId="{1A1B0A9E-8045-C94C-8383-3354F557ADB8}" destId="{F4C640F3-767E-D645-B0C6-7A9E3D49248C}" srcOrd="3" destOrd="0" presId="urn:microsoft.com/office/officeart/2009/layout/CirclePictureHierarchy"/>
    <dgm:cxn modelId="{23780F2A-B959-FC4A-865A-B38429482A79}" type="presParOf" srcId="{F4C640F3-767E-D645-B0C6-7A9E3D49248C}" destId="{B4846BB4-2B17-EC4D-925C-53E206F1F766}" srcOrd="0" destOrd="0" presId="urn:microsoft.com/office/officeart/2009/layout/CirclePictureHierarchy"/>
    <dgm:cxn modelId="{14193152-F97A-BA44-A8CE-B99F58A352E3}" type="presParOf" srcId="{B4846BB4-2B17-EC4D-925C-53E206F1F766}" destId="{6F24EB92-2304-1744-B26D-2EC4F9311B7B}" srcOrd="0" destOrd="0" presId="urn:microsoft.com/office/officeart/2009/layout/CirclePictureHierarchy"/>
    <dgm:cxn modelId="{AA3E3CE8-3B8F-054A-9966-E6DDC1826B86}" type="presParOf" srcId="{B4846BB4-2B17-EC4D-925C-53E206F1F766}" destId="{A8AFB152-E15E-7F42-A711-485053C9ED3C}" srcOrd="1" destOrd="0" presId="urn:microsoft.com/office/officeart/2009/layout/CirclePictureHierarchy"/>
    <dgm:cxn modelId="{D5809F43-870F-B846-8742-94A8BFA6C34F}" type="presParOf" srcId="{F4C640F3-767E-D645-B0C6-7A9E3D49248C}" destId="{5F0120F7-9A64-B64D-B584-2E672B074427}" srcOrd="1" destOrd="0" presId="urn:microsoft.com/office/officeart/2009/layout/CirclePictureHierarchy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8342C23A-6A0A-8744-B31C-7E98EA1F8E0C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09C016-1C88-694D-A392-E9C9C9C5BA10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b="1" dirty="0"/>
            <a:t>Mutual Legal Assistance</a:t>
          </a:r>
          <a:endParaRPr lang="en-US" dirty="0"/>
        </a:p>
      </dgm:t>
    </dgm:pt>
    <dgm:pt modelId="{6954ABFE-6701-7447-9383-12523F17F6DF}" type="parTrans" cxnId="{2A692FB3-0DDD-204D-8F22-400A963833E4}">
      <dgm:prSet/>
      <dgm:spPr/>
      <dgm:t>
        <a:bodyPr/>
        <a:lstStyle/>
        <a:p>
          <a:endParaRPr lang="en-US"/>
        </a:p>
      </dgm:t>
    </dgm:pt>
    <dgm:pt modelId="{4D5351D1-2490-2C4E-876A-958F78C3072C}" type="sibTrans" cxnId="{2A692FB3-0DDD-204D-8F22-400A963833E4}">
      <dgm:prSet/>
      <dgm:spPr/>
      <dgm:t>
        <a:bodyPr/>
        <a:lstStyle/>
        <a:p>
          <a:endParaRPr lang="en-US"/>
        </a:p>
      </dgm:t>
    </dgm:pt>
    <dgm:pt modelId="{3F6D886E-3825-054E-BE98-0E209448B1D3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b="1"/>
            <a:t>Extradition</a:t>
          </a:r>
          <a:endParaRPr lang="en-US"/>
        </a:p>
      </dgm:t>
    </dgm:pt>
    <dgm:pt modelId="{04EF1500-E8F5-E542-B423-CFB28484AB64}" type="parTrans" cxnId="{53BFDEA9-5B5A-D946-834A-0B7E3E55B316}">
      <dgm:prSet/>
      <dgm:spPr/>
      <dgm:t>
        <a:bodyPr/>
        <a:lstStyle/>
        <a:p>
          <a:endParaRPr lang="en-US"/>
        </a:p>
      </dgm:t>
    </dgm:pt>
    <dgm:pt modelId="{71964DF1-FBA4-9B4B-8362-A63B8A2B1D93}" type="sibTrans" cxnId="{53BFDEA9-5B5A-D946-834A-0B7E3E55B316}">
      <dgm:prSet/>
      <dgm:spPr/>
      <dgm:t>
        <a:bodyPr/>
        <a:lstStyle/>
        <a:p>
          <a:endParaRPr lang="en-US"/>
        </a:p>
      </dgm:t>
    </dgm:pt>
    <dgm:pt modelId="{8860A55D-825B-5244-9C8B-358D29954D52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b="1" dirty="0"/>
            <a:t>Recognition and enforcement of judicial decisions</a:t>
          </a:r>
          <a:endParaRPr lang="en-US" dirty="0"/>
        </a:p>
      </dgm:t>
    </dgm:pt>
    <dgm:pt modelId="{FA34812A-1F6C-4C4F-8B50-69692CD6092F}" type="parTrans" cxnId="{869EC6C7-85DF-6C43-8627-64268AA0D428}">
      <dgm:prSet/>
      <dgm:spPr/>
      <dgm:t>
        <a:bodyPr/>
        <a:lstStyle/>
        <a:p>
          <a:endParaRPr lang="en-US"/>
        </a:p>
      </dgm:t>
    </dgm:pt>
    <dgm:pt modelId="{61B78BE3-ED2A-104E-B303-647B9E29801B}" type="sibTrans" cxnId="{869EC6C7-85DF-6C43-8627-64268AA0D428}">
      <dgm:prSet/>
      <dgm:spPr/>
      <dgm:t>
        <a:bodyPr/>
        <a:lstStyle/>
        <a:p>
          <a:endParaRPr lang="en-US"/>
        </a:p>
      </dgm:t>
    </dgm:pt>
    <dgm:pt modelId="{209619B0-C43B-904F-8CAB-A9760ADCBBE5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b="1"/>
            <a:t>Freezing and confiscation measures</a:t>
          </a:r>
          <a:endParaRPr lang="en-US"/>
        </a:p>
      </dgm:t>
    </dgm:pt>
    <dgm:pt modelId="{A27ED0EE-6AB5-CE4F-87E8-6A4DC1469381}" type="parTrans" cxnId="{4D46B16F-3D9B-AD43-A893-E109D1754542}">
      <dgm:prSet/>
      <dgm:spPr/>
      <dgm:t>
        <a:bodyPr/>
        <a:lstStyle/>
        <a:p>
          <a:endParaRPr lang="en-US"/>
        </a:p>
      </dgm:t>
    </dgm:pt>
    <dgm:pt modelId="{AB61726C-0760-CC49-84F9-4ECED89EA794}" type="sibTrans" cxnId="{4D46B16F-3D9B-AD43-A893-E109D1754542}">
      <dgm:prSet/>
      <dgm:spPr/>
      <dgm:t>
        <a:bodyPr/>
        <a:lstStyle/>
        <a:p>
          <a:endParaRPr lang="en-US"/>
        </a:p>
      </dgm:t>
    </dgm:pt>
    <dgm:pt modelId="{862FC9FF-38C6-BB42-BFEF-8CB9BABD4C22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b="1"/>
            <a:t>Return or sharing of recovered assets</a:t>
          </a:r>
          <a:endParaRPr lang="en-US"/>
        </a:p>
      </dgm:t>
    </dgm:pt>
    <dgm:pt modelId="{B68FE611-EAD0-6D44-B5A4-9150D7F227F8}" type="parTrans" cxnId="{EF6EC885-380C-BA48-8ED7-81BDF15400CD}">
      <dgm:prSet/>
      <dgm:spPr/>
      <dgm:t>
        <a:bodyPr/>
        <a:lstStyle/>
        <a:p>
          <a:endParaRPr lang="en-US"/>
        </a:p>
      </dgm:t>
    </dgm:pt>
    <dgm:pt modelId="{8424D91B-5316-6B48-849C-41E33BFDF317}" type="sibTrans" cxnId="{EF6EC885-380C-BA48-8ED7-81BDF15400CD}">
      <dgm:prSet/>
      <dgm:spPr/>
      <dgm:t>
        <a:bodyPr/>
        <a:lstStyle/>
        <a:p>
          <a:endParaRPr lang="en-US"/>
        </a:p>
      </dgm:t>
    </dgm:pt>
    <dgm:pt modelId="{6DCA5739-FA8A-5C4B-88EA-8089F230D67D}" type="pres">
      <dgm:prSet presAssocID="{8342C23A-6A0A-8744-B31C-7E98EA1F8E0C}" presName="linear" presStyleCnt="0">
        <dgm:presLayoutVars>
          <dgm:dir/>
          <dgm:animLvl val="lvl"/>
          <dgm:resizeHandles val="exact"/>
        </dgm:presLayoutVars>
      </dgm:prSet>
      <dgm:spPr/>
    </dgm:pt>
    <dgm:pt modelId="{488E5135-D38D-034B-8CFF-93EDD9CF3A21}" type="pres">
      <dgm:prSet presAssocID="{0D09C016-1C88-694D-A392-E9C9C9C5BA10}" presName="parentLin" presStyleCnt="0"/>
      <dgm:spPr/>
    </dgm:pt>
    <dgm:pt modelId="{0ABE0889-DF99-7948-A78E-E2F80AD72CC0}" type="pres">
      <dgm:prSet presAssocID="{0D09C016-1C88-694D-A392-E9C9C9C5BA10}" presName="parentLeftMargin" presStyleLbl="node1" presStyleIdx="0" presStyleCnt="5"/>
      <dgm:spPr/>
    </dgm:pt>
    <dgm:pt modelId="{E688E842-B783-0F47-996D-FAB0C3F61458}" type="pres">
      <dgm:prSet presAssocID="{0D09C016-1C88-694D-A392-E9C9C9C5BA10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BB9B4873-F4D7-324B-A566-6E70C57B5137}" type="pres">
      <dgm:prSet presAssocID="{0D09C016-1C88-694D-A392-E9C9C9C5BA10}" presName="negativeSpace" presStyleCnt="0"/>
      <dgm:spPr/>
    </dgm:pt>
    <dgm:pt modelId="{946A813D-E969-8B44-A0A9-0B9B6C26E8EF}" type="pres">
      <dgm:prSet presAssocID="{0D09C016-1C88-694D-A392-E9C9C9C5BA10}" presName="childText" presStyleLbl="conFgAcc1" presStyleIdx="0" presStyleCnt="5">
        <dgm:presLayoutVars>
          <dgm:bulletEnabled val="1"/>
        </dgm:presLayoutVars>
      </dgm:prSet>
      <dgm:spPr/>
    </dgm:pt>
    <dgm:pt modelId="{CCCFBA4E-42D4-734B-8299-F58EDFCB093C}" type="pres">
      <dgm:prSet presAssocID="{4D5351D1-2490-2C4E-876A-958F78C3072C}" presName="spaceBetweenRectangles" presStyleCnt="0"/>
      <dgm:spPr/>
    </dgm:pt>
    <dgm:pt modelId="{DD333675-1FF6-A348-8502-B0BC9C754516}" type="pres">
      <dgm:prSet presAssocID="{3F6D886E-3825-054E-BE98-0E209448B1D3}" presName="parentLin" presStyleCnt="0"/>
      <dgm:spPr/>
    </dgm:pt>
    <dgm:pt modelId="{FBB33278-AA5E-D84E-8608-D89868D029AB}" type="pres">
      <dgm:prSet presAssocID="{3F6D886E-3825-054E-BE98-0E209448B1D3}" presName="parentLeftMargin" presStyleLbl="node1" presStyleIdx="0" presStyleCnt="5"/>
      <dgm:spPr/>
    </dgm:pt>
    <dgm:pt modelId="{721B80E2-145D-BF4F-96C7-08177BB7ACB2}" type="pres">
      <dgm:prSet presAssocID="{3F6D886E-3825-054E-BE98-0E209448B1D3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C7A0AAAE-6E3A-D846-828A-79C373475156}" type="pres">
      <dgm:prSet presAssocID="{3F6D886E-3825-054E-BE98-0E209448B1D3}" presName="negativeSpace" presStyleCnt="0"/>
      <dgm:spPr/>
    </dgm:pt>
    <dgm:pt modelId="{12D55DCC-EADA-6E4E-A6CD-AF3BC5C96B3C}" type="pres">
      <dgm:prSet presAssocID="{3F6D886E-3825-054E-BE98-0E209448B1D3}" presName="childText" presStyleLbl="conFgAcc1" presStyleIdx="1" presStyleCnt="5">
        <dgm:presLayoutVars>
          <dgm:bulletEnabled val="1"/>
        </dgm:presLayoutVars>
      </dgm:prSet>
      <dgm:spPr/>
    </dgm:pt>
    <dgm:pt modelId="{2F1B1ECE-39C8-4C44-BDE6-7B2422A3BEB7}" type="pres">
      <dgm:prSet presAssocID="{71964DF1-FBA4-9B4B-8362-A63B8A2B1D93}" presName="spaceBetweenRectangles" presStyleCnt="0"/>
      <dgm:spPr/>
    </dgm:pt>
    <dgm:pt modelId="{26797AA1-25E8-0F44-95C0-981477D71A07}" type="pres">
      <dgm:prSet presAssocID="{8860A55D-825B-5244-9C8B-358D29954D52}" presName="parentLin" presStyleCnt="0"/>
      <dgm:spPr/>
    </dgm:pt>
    <dgm:pt modelId="{44789954-111B-354A-918A-BB48F8AA6DF9}" type="pres">
      <dgm:prSet presAssocID="{8860A55D-825B-5244-9C8B-358D29954D52}" presName="parentLeftMargin" presStyleLbl="node1" presStyleIdx="1" presStyleCnt="5"/>
      <dgm:spPr/>
    </dgm:pt>
    <dgm:pt modelId="{20F65E4B-2F87-284E-9CD8-1D2A1270AFDD}" type="pres">
      <dgm:prSet presAssocID="{8860A55D-825B-5244-9C8B-358D29954D52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9B9D262E-0AB0-4049-A156-E25ECCEBF38F}" type="pres">
      <dgm:prSet presAssocID="{8860A55D-825B-5244-9C8B-358D29954D52}" presName="negativeSpace" presStyleCnt="0"/>
      <dgm:spPr/>
    </dgm:pt>
    <dgm:pt modelId="{034652B0-8699-C249-98BB-2FC01E606BEF}" type="pres">
      <dgm:prSet presAssocID="{8860A55D-825B-5244-9C8B-358D29954D52}" presName="childText" presStyleLbl="conFgAcc1" presStyleIdx="2" presStyleCnt="5">
        <dgm:presLayoutVars>
          <dgm:bulletEnabled val="1"/>
        </dgm:presLayoutVars>
      </dgm:prSet>
      <dgm:spPr/>
    </dgm:pt>
    <dgm:pt modelId="{F46B87A2-A857-8041-973D-919C7B7483CC}" type="pres">
      <dgm:prSet presAssocID="{61B78BE3-ED2A-104E-B303-647B9E29801B}" presName="spaceBetweenRectangles" presStyleCnt="0"/>
      <dgm:spPr/>
    </dgm:pt>
    <dgm:pt modelId="{80C5C059-6144-3844-9BDC-615A94F99F77}" type="pres">
      <dgm:prSet presAssocID="{209619B0-C43B-904F-8CAB-A9760ADCBBE5}" presName="parentLin" presStyleCnt="0"/>
      <dgm:spPr/>
    </dgm:pt>
    <dgm:pt modelId="{C021BF1E-F374-E544-B968-7A96E9758724}" type="pres">
      <dgm:prSet presAssocID="{209619B0-C43B-904F-8CAB-A9760ADCBBE5}" presName="parentLeftMargin" presStyleLbl="node1" presStyleIdx="2" presStyleCnt="5"/>
      <dgm:spPr/>
    </dgm:pt>
    <dgm:pt modelId="{74F9325A-E0AD-8F47-BD3B-77ABEAD113A6}" type="pres">
      <dgm:prSet presAssocID="{209619B0-C43B-904F-8CAB-A9760ADCBBE5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C26CAF6A-F2F1-B84E-BB81-85BC4EEAF35B}" type="pres">
      <dgm:prSet presAssocID="{209619B0-C43B-904F-8CAB-A9760ADCBBE5}" presName="negativeSpace" presStyleCnt="0"/>
      <dgm:spPr/>
    </dgm:pt>
    <dgm:pt modelId="{ADDB2112-7AA8-0A4D-9397-FB726C5DD63C}" type="pres">
      <dgm:prSet presAssocID="{209619B0-C43B-904F-8CAB-A9760ADCBBE5}" presName="childText" presStyleLbl="conFgAcc1" presStyleIdx="3" presStyleCnt="5">
        <dgm:presLayoutVars>
          <dgm:bulletEnabled val="1"/>
        </dgm:presLayoutVars>
      </dgm:prSet>
      <dgm:spPr/>
    </dgm:pt>
    <dgm:pt modelId="{68245A22-57CA-E340-88D4-759ADA411178}" type="pres">
      <dgm:prSet presAssocID="{AB61726C-0760-CC49-84F9-4ECED89EA794}" presName="spaceBetweenRectangles" presStyleCnt="0"/>
      <dgm:spPr/>
    </dgm:pt>
    <dgm:pt modelId="{ACB046AA-CA90-C74D-82FE-05ACC785977D}" type="pres">
      <dgm:prSet presAssocID="{862FC9FF-38C6-BB42-BFEF-8CB9BABD4C22}" presName="parentLin" presStyleCnt="0"/>
      <dgm:spPr/>
    </dgm:pt>
    <dgm:pt modelId="{6D3CA66D-0CE7-B04A-9650-8F484FC38C5E}" type="pres">
      <dgm:prSet presAssocID="{862FC9FF-38C6-BB42-BFEF-8CB9BABD4C22}" presName="parentLeftMargin" presStyleLbl="node1" presStyleIdx="3" presStyleCnt="5"/>
      <dgm:spPr/>
    </dgm:pt>
    <dgm:pt modelId="{3A3DFF47-1688-9C4C-BF30-E407CA499672}" type="pres">
      <dgm:prSet presAssocID="{862FC9FF-38C6-BB42-BFEF-8CB9BABD4C22}" presName="parentText" presStyleLbl="node1" presStyleIdx="4" presStyleCnt="5">
        <dgm:presLayoutVars>
          <dgm:chMax val="0"/>
          <dgm:bulletEnabled val="1"/>
        </dgm:presLayoutVars>
      </dgm:prSet>
      <dgm:spPr/>
    </dgm:pt>
    <dgm:pt modelId="{601F251B-CCAA-2949-8144-D75EEF5E79B5}" type="pres">
      <dgm:prSet presAssocID="{862FC9FF-38C6-BB42-BFEF-8CB9BABD4C22}" presName="negativeSpace" presStyleCnt="0"/>
      <dgm:spPr/>
    </dgm:pt>
    <dgm:pt modelId="{FBFB2916-8130-B943-8073-1CCB4C2E46F0}" type="pres">
      <dgm:prSet presAssocID="{862FC9FF-38C6-BB42-BFEF-8CB9BABD4C2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61E35842-1428-F447-BDB0-5461DD08E12C}" type="presOf" srcId="{8860A55D-825B-5244-9C8B-358D29954D52}" destId="{20F65E4B-2F87-284E-9CD8-1D2A1270AFDD}" srcOrd="1" destOrd="0" presId="urn:microsoft.com/office/officeart/2005/8/layout/list1"/>
    <dgm:cxn modelId="{417F7C5C-79F2-8640-9F9F-A33C75BD9211}" type="presOf" srcId="{3F6D886E-3825-054E-BE98-0E209448B1D3}" destId="{721B80E2-145D-BF4F-96C7-08177BB7ACB2}" srcOrd="1" destOrd="0" presId="urn:microsoft.com/office/officeart/2005/8/layout/list1"/>
    <dgm:cxn modelId="{7DBB1C69-2F07-1441-BD55-F051AD4D870B}" type="presOf" srcId="{862FC9FF-38C6-BB42-BFEF-8CB9BABD4C22}" destId="{3A3DFF47-1688-9C4C-BF30-E407CA499672}" srcOrd="1" destOrd="0" presId="urn:microsoft.com/office/officeart/2005/8/layout/list1"/>
    <dgm:cxn modelId="{FE1CD46B-B931-BB46-A5E3-F8EDD75DD03B}" type="presOf" srcId="{209619B0-C43B-904F-8CAB-A9760ADCBBE5}" destId="{C021BF1E-F374-E544-B968-7A96E9758724}" srcOrd="0" destOrd="0" presId="urn:microsoft.com/office/officeart/2005/8/layout/list1"/>
    <dgm:cxn modelId="{E2A16D6D-A2A5-0B42-87C7-24C30ECC8667}" type="presOf" srcId="{8342C23A-6A0A-8744-B31C-7E98EA1F8E0C}" destId="{6DCA5739-FA8A-5C4B-88EA-8089F230D67D}" srcOrd="0" destOrd="0" presId="urn:microsoft.com/office/officeart/2005/8/layout/list1"/>
    <dgm:cxn modelId="{4D46B16F-3D9B-AD43-A893-E109D1754542}" srcId="{8342C23A-6A0A-8744-B31C-7E98EA1F8E0C}" destId="{209619B0-C43B-904F-8CAB-A9760ADCBBE5}" srcOrd="3" destOrd="0" parTransId="{A27ED0EE-6AB5-CE4F-87E8-6A4DC1469381}" sibTransId="{AB61726C-0760-CC49-84F9-4ECED89EA794}"/>
    <dgm:cxn modelId="{11EDAB81-32A2-594B-B2DC-C7CF76C758E4}" type="presOf" srcId="{862FC9FF-38C6-BB42-BFEF-8CB9BABD4C22}" destId="{6D3CA66D-0CE7-B04A-9650-8F484FC38C5E}" srcOrd="0" destOrd="0" presId="urn:microsoft.com/office/officeart/2005/8/layout/list1"/>
    <dgm:cxn modelId="{EF6EC885-380C-BA48-8ED7-81BDF15400CD}" srcId="{8342C23A-6A0A-8744-B31C-7E98EA1F8E0C}" destId="{862FC9FF-38C6-BB42-BFEF-8CB9BABD4C22}" srcOrd="4" destOrd="0" parTransId="{B68FE611-EAD0-6D44-B5A4-9150D7F227F8}" sibTransId="{8424D91B-5316-6B48-849C-41E33BFDF317}"/>
    <dgm:cxn modelId="{B4057E93-F9C5-F34A-ABD4-83462A7A23FC}" type="presOf" srcId="{3F6D886E-3825-054E-BE98-0E209448B1D3}" destId="{FBB33278-AA5E-D84E-8608-D89868D029AB}" srcOrd="0" destOrd="0" presId="urn:microsoft.com/office/officeart/2005/8/layout/list1"/>
    <dgm:cxn modelId="{53BFDEA9-5B5A-D946-834A-0B7E3E55B316}" srcId="{8342C23A-6A0A-8744-B31C-7E98EA1F8E0C}" destId="{3F6D886E-3825-054E-BE98-0E209448B1D3}" srcOrd="1" destOrd="0" parTransId="{04EF1500-E8F5-E542-B423-CFB28484AB64}" sibTransId="{71964DF1-FBA4-9B4B-8362-A63B8A2B1D93}"/>
    <dgm:cxn modelId="{2A692FB3-0DDD-204D-8F22-400A963833E4}" srcId="{8342C23A-6A0A-8744-B31C-7E98EA1F8E0C}" destId="{0D09C016-1C88-694D-A392-E9C9C9C5BA10}" srcOrd="0" destOrd="0" parTransId="{6954ABFE-6701-7447-9383-12523F17F6DF}" sibTransId="{4D5351D1-2490-2C4E-876A-958F78C3072C}"/>
    <dgm:cxn modelId="{BDE889BD-1062-4342-870E-84B95667A549}" type="presOf" srcId="{209619B0-C43B-904F-8CAB-A9760ADCBBE5}" destId="{74F9325A-E0AD-8F47-BD3B-77ABEAD113A6}" srcOrd="1" destOrd="0" presId="urn:microsoft.com/office/officeart/2005/8/layout/list1"/>
    <dgm:cxn modelId="{869EC6C7-85DF-6C43-8627-64268AA0D428}" srcId="{8342C23A-6A0A-8744-B31C-7E98EA1F8E0C}" destId="{8860A55D-825B-5244-9C8B-358D29954D52}" srcOrd="2" destOrd="0" parTransId="{FA34812A-1F6C-4C4F-8B50-69692CD6092F}" sibTransId="{61B78BE3-ED2A-104E-B303-647B9E29801B}"/>
    <dgm:cxn modelId="{00FF5FD3-756F-0149-8F8A-3C6D01EB633F}" type="presOf" srcId="{0D09C016-1C88-694D-A392-E9C9C9C5BA10}" destId="{E688E842-B783-0F47-996D-FAB0C3F61458}" srcOrd="1" destOrd="0" presId="urn:microsoft.com/office/officeart/2005/8/layout/list1"/>
    <dgm:cxn modelId="{FFF750DB-A409-A24A-B96C-E968EB79F239}" type="presOf" srcId="{8860A55D-825B-5244-9C8B-358D29954D52}" destId="{44789954-111B-354A-918A-BB48F8AA6DF9}" srcOrd="0" destOrd="0" presId="urn:microsoft.com/office/officeart/2005/8/layout/list1"/>
    <dgm:cxn modelId="{87AD80DB-37D2-254C-B352-3E679EBE4495}" type="presOf" srcId="{0D09C016-1C88-694D-A392-E9C9C9C5BA10}" destId="{0ABE0889-DF99-7948-A78E-E2F80AD72CC0}" srcOrd="0" destOrd="0" presId="urn:microsoft.com/office/officeart/2005/8/layout/list1"/>
    <dgm:cxn modelId="{495AF8AD-BFBA-274C-8886-5C661771756E}" type="presParOf" srcId="{6DCA5739-FA8A-5C4B-88EA-8089F230D67D}" destId="{488E5135-D38D-034B-8CFF-93EDD9CF3A21}" srcOrd="0" destOrd="0" presId="urn:microsoft.com/office/officeart/2005/8/layout/list1"/>
    <dgm:cxn modelId="{E9A312DA-80FE-D848-9EBD-8B81B94D4A24}" type="presParOf" srcId="{488E5135-D38D-034B-8CFF-93EDD9CF3A21}" destId="{0ABE0889-DF99-7948-A78E-E2F80AD72CC0}" srcOrd="0" destOrd="0" presId="urn:microsoft.com/office/officeart/2005/8/layout/list1"/>
    <dgm:cxn modelId="{FC5FED38-CD33-0D4E-9105-6D977824512E}" type="presParOf" srcId="{488E5135-D38D-034B-8CFF-93EDD9CF3A21}" destId="{E688E842-B783-0F47-996D-FAB0C3F61458}" srcOrd="1" destOrd="0" presId="urn:microsoft.com/office/officeart/2005/8/layout/list1"/>
    <dgm:cxn modelId="{B3BAD6E9-C4F5-394F-89C6-AA6D6EC88251}" type="presParOf" srcId="{6DCA5739-FA8A-5C4B-88EA-8089F230D67D}" destId="{BB9B4873-F4D7-324B-A566-6E70C57B5137}" srcOrd="1" destOrd="0" presId="urn:microsoft.com/office/officeart/2005/8/layout/list1"/>
    <dgm:cxn modelId="{C8A19E1E-5956-BF4E-A008-F8B30DCC3A3C}" type="presParOf" srcId="{6DCA5739-FA8A-5C4B-88EA-8089F230D67D}" destId="{946A813D-E969-8B44-A0A9-0B9B6C26E8EF}" srcOrd="2" destOrd="0" presId="urn:microsoft.com/office/officeart/2005/8/layout/list1"/>
    <dgm:cxn modelId="{781F69E2-F5E9-3441-A350-2DBDAE5562A2}" type="presParOf" srcId="{6DCA5739-FA8A-5C4B-88EA-8089F230D67D}" destId="{CCCFBA4E-42D4-734B-8299-F58EDFCB093C}" srcOrd="3" destOrd="0" presId="urn:microsoft.com/office/officeart/2005/8/layout/list1"/>
    <dgm:cxn modelId="{7167E959-85E9-4A46-86FF-76CAE10B840C}" type="presParOf" srcId="{6DCA5739-FA8A-5C4B-88EA-8089F230D67D}" destId="{DD333675-1FF6-A348-8502-B0BC9C754516}" srcOrd="4" destOrd="0" presId="urn:microsoft.com/office/officeart/2005/8/layout/list1"/>
    <dgm:cxn modelId="{52F08470-9344-284B-B23D-6646F81D74C4}" type="presParOf" srcId="{DD333675-1FF6-A348-8502-B0BC9C754516}" destId="{FBB33278-AA5E-D84E-8608-D89868D029AB}" srcOrd="0" destOrd="0" presId="urn:microsoft.com/office/officeart/2005/8/layout/list1"/>
    <dgm:cxn modelId="{BCE15C3C-F887-6442-843F-B620A4CC051A}" type="presParOf" srcId="{DD333675-1FF6-A348-8502-B0BC9C754516}" destId="{721B80E2-145D-BF4F-96C7-08177BB7ACB2}" srcOrd="1" destOrd="0" presId="urn:microsoft.com/office/officeart/2005/8/layout/list1"/>
    <dgm:cxn modelId="{7B77AD33-4C76-2949-B4A8-4764A7743914}" type="presParOf" srcId="{6DCA5739-FA8A-5C4B-88EA-8089F230D67D}" destId="{C7A0AAAE-6E3A-D846-828A-79C373475156}" srcOrd="5" destOrd="0" presId="urn:microsoft.com/office/officeart/2005/8/layout/list1"/>
    <dgm:cxn modelId="{6C07416E-318A-C64B-94F8-0809C8E3870F}" type="presParOf" srcId="{6DCA5739-FA8A-5C4B-88EA-8089F230D67D}" destId="{12D55DCC-EADA-6E4E-A6CD-AF3BC5C96B3C}" srcOrd="6" destOrd="0" presId="urn:microsoft.com/office/officeart/2005/8/layout/list1"/>
    <dgm:cxn modelId="{317DB2C6-D54E-084D-BBD2-0E93E091BF22}" type="presParOf" srcId="{6DCA5739-FA8A-5C4B-88EA-8089F230D67D}" destId="{2F1B1ECE-39C8-4C44-BDE6-7B2422A3BEB7}" srcOrd="7" destOrd="0" presId="urn:microsoft.com/office/officeart/2005/8/layout/list1"/>
    <dgm:cxn modelId="{E400C146-95C0-D547-9A4C-29EABEB8A649}" type="presParOf" srcId="{6DCA5739-FA8A-5C4B-88EA-8089F230D67D}" destId="{26797AA1-25E8-0F44-95C0-981477D71A07}" srcOrd="8" destOrd="0" presId="urn:microsoft.com/office/officeart/2005/8/layout/list1"/>
    <dgm:cxn modelId="{263443B8-6D19-994B-A411-7B35EB160B42}" type="presParOf" srcId="{26797AA1-25E8-0F44-95C0-981477D71A07}" destId="{44789954-111B-354A-918A-BB48F8AA6DF9}" srcOrd="0" destOrd="0" presId="urn:microsoft.com/office/officeart/2005/8/layout/list1"/>
    <dgm:cxn modelId="{D2D5F54D-8AD5-054D-8ACF-98DD01B5D8B6}" type="presParOf" srcId="{26797AA1-25E8-0F44-95C0-981477D71A07}" destId="{20F65E4B-2F87-284E-9CD8-1D2A1270AFDD}" srcOrd="1" destOrd="0" presId="urn:microsoft.com/office/officeart/2005/8/layout/list1"/>
    <dgm:cxn modelId="{5E1A19A2-DB40-4A40-8358-D3526C894C22}" type="presParOf" srcId="{6DCA5739-FA8A-5C4B-88EA-8089F230D67D}" destId="{9B9D262E-0AB0-4049-A156-E25ECCEBF38F}" srcOrd="9" destOrd="0" presId="urn:microsoft.com/office/officeart/2005/8/layout/list1"/>
    <dgm:cxn modelId="{C2906424-5342-E341-9862-796680B5F4C6}" type="presParOf" srcId="{6DCA5739-FA8A-5C4B-88EA-8089F230D67D}" destId="{034652B0-8699-C249-98BB-2FC01E606BEF}" srcOrd="10" destOrd="0" presId="urn:microsoft.com/office/officeart/2005/8/layout/list1"/>
    <dgm:cxn modelId="{D1A03C11-E29B-8341-9B32-FDE8E092E62D}" type="presParOf" srcId="{6DCA5739-FA8A-5C4B-88EA-8089F230D67D}" destId="{F46B87A2-A857-8041-973D-919C7B7483CC}" srcOrd="11" destOrd="0" presId="urn:microsoft.com/office/officeart/2005/8/layout/list1"/>
    <dgm:cxn modelId="{D696F2E5-9F5E-1E4D-AF5F-1D8E64788591}" type="presParOf" srcId="{6DCA5739-FA8A-5C4B-88EA-8089F230D67D}" destId="{80C5C059-6144-3844-9BDC-615A94F99F77}" srcOrd="12" destOrd="0" presId="urn:microsoft.com/office/officeart/2005/8/layout/list1"/>
    <dgm:cxn modelId="{41E1BFD4-F4C1-9F44-A431-63C4BA985D47}" type="presParOf" srcId="{80C5C059-6144-3844-9BDC-615A94F99F77}" destId="{C021BF1E-F374-E544-B968-7A96E9758724}" srcOrd="0" destOrd="0" presId="urn:microsoft.com/office/officeart/2005/8/layout/list1"/>
    <dgm:cxn modelId="{874A5CE2-7C82-C041-BE27-47329F2BB4FA}" type="presParOf" srcId="{80C5C059-6144-3844-9BDC-615A94F99F77}" destId="{74F9325A-E0AD-8F47-BD3B-77ABEAD113A6}" srcOrd="1" destOrd="0" presId="urn:microsoft.com/office/officeart/2005/8/layout/list1"/>
    <dgm:cxn modelId="{FAAECD3D-7C73-1B4B-9BF1-0232921797B1}" type="presParOf" srcId="{6DCA5739-FA8A-5C4B-88EA-8089F230D67D}" destId="{C26CAF6A-F2F1-B84E-BB81-85BC4EEAF35B}" srcOrd="13" destOrd="0" presId="urn:microsoft.com/office/officeart/2005/8/layout/list1"/>
    <dgm:cxn modelId="{CFC75F17-37B8-0943-9181-C8213FB10430}" type="presParOf" srcId="{6DCA5739-FA8A-5C4B-88EA-8089F230D67D}" destId="{ADDB2112-7AA8-0A4D-9397-FB726C5DD63C}" srcOrd="14" destOrd="0" presId="urn:microsoft.com/office/officeart/2005/8/layout/list1"/>
    <dgm:cxn modelId="{4DF288A5-4BBA-2142-930F-D73CDADD729E}" type="presParOf" srcId="{6DCA5739-FA8A-5C4B-88EA-8089F230D67D}" destId="{68245A22-57CA-E340-88D4-759ADA411178}" srcOrd="15" destOrd="0" presId="urn:microsoft.com/office/officeart/2005/8/layout/list1"/>
    <dgm:cxn modelId="{B920E356-0A8C-E244-BE60-DA213570EB32}" type="presParOf" srcId="{6DCA5739-FA8A-5C4B-88EA-8089F230D67D}" destId="{ACB046AA-CA90-C74D-82FE-05ACC785977D}" srcOrd="16" destOrd="0" presId="urn:microsoft.com/office/officeart/2005/8/layout/list1"/>
    <dgm:cxn modelId="{EB5BE7B6-BBE5-694E-8A69-541E8CBBACFC}" type="presParOf" srcId="{ACB046AA-CA90-C74D-82FE-05ACC785977D}" destId="{6D3CA66D-0CE7-B04A-9650-8F484FC38C5E}" srcOrd="0" destOrd="0" presId="urn:microsoft.com/office/officeart/2005/8/layout/list1"/>
    <dgm:cxn modelId="{CFE7556E-ED76-1F4E-8694-6DE0ECE6CF82}" type="presParOf" srcId="{ACB046AA-CA90-C74D-82FE-05ACC785977D}" destId="{3A3DFF47-1688-9C4C-BF30-E407CA499672}" srcOrd="1" destOrd="0" presId="urn:microsoft.com/office/officeart/2005/8/layout/list1"/>
    <dgm:cxn modelId="{F6A51597-6E20-5A4D-B898-2DEF47835E51}" type="presParOf" srcId="{6DCA5739-FA8A-5C4B-88EA-8089F230D67D}" destId="{601F251B-CCAA-2949-8144-D75EEF5E79B5}" srcOrd="17" destOrd="0" presId="urn:microsoft.com/office/officeart/2005/8/layout/list1"/>
    <dgm:cxn modelId="{A9DC56B9-4F80-BD4C-806C-4992E0A40EFD}" type="presParOf" srcId="{6DCA5739-FA8A-5C4B-88EA-8089F230D67D}" destId="{FBFB2916-8130-B943-8073-1CCB4C2E46F0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8342C23A-6A0A-8744-B31C-7E98EA1F8E0C}" type="doc">
      <dgm:prSet loTypeId="urn:microsoft.com/office/officeart/2005/8/layout/balanc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5BE1A42-B529-3B4B-A924-56B88A389EAB}">
      <dgm:prSet/>
      <dgm:spPr/>
      <dgm:t>
        <a:bodyPr/>
        <a:lstStyle/>
        <a:p>
          <a:r>
            <a:rPr lang="en-GB" b="1" dirty="0"/>
            <a:t>International Comity (International Courtesy)</a:t>
          </a:r>
          <a:endParaRPr lang="en-US" dirty="0"/>
        </a:p>
      </dgm:t>
    </dgm:pt>
    <dgm:pt modelId="{3C3D7E1D-744E-564B-97E8-F4DDC326BBF3}" type="parTrans" cxnId="{40A4AE7E-A0FA-1C49-B347-F0A17DAFC02E}">
      <dgm:prSet/>
      <dgm:spPr/>
      <dgm:t>
        <a:bodyPr/>
        <a:lstStyle/>
        <a:p>
          <a:endParaRPr lang="en-US"/>
        </a:p>
      </dgm:t>
    </dgm:pt>
    <dgm:pt modelId="{EB6AEA00-2657-5843-B2C1-AFA3431015FA}" type="sibTrans" cxnId="{40A4AE7E-A0FA-1C49-B347-F0A17DAFC02E}">
      <dgm:prSet/>
      <dgm:spPr/>
      <dgm:t>
        <a:bodyPr/>
        <a:lstStyle/>
        <a:p>
          <a:endParaRPr lang="en-US"/>
        </a:p>
      </dgm:t>
    </dgm:pt>
    <dgm:pt modelId="{128604D3-3EEB-4F42-8FC3-FD93FD119D80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/>
            <a:t>reflects mutual respect between sovereign states</a:t>
          </a:r>
          <a:endParaRPr lang="en-US"/>
        </a:p>
      </dgm:t>
    </dgm:pt>
    <dgm:pt modelId="{79EB3B38-F1F4-9A42-8AB4-B072C2CF895D}" type="parTrans" cxnId="{3C0AE929-EB40-874B-A5BD-B0AA55CF4AB4}">
      <dgm:prSet/>
      <dgm:spPr/>
      <dgm:t>
        <a:bodyPr/>
        <a:lstStyle/>
        <a:p>
          <a:endParaRPr lang="en-US"/>
        </a:p>
      </dgm:t>
    </dgm:pt>
    <dgm:pt modelId="{F203B2D6-59D7-F242-9F64-77A47E43A1A5}" type="sibTrans" cxnId="{3C0AE929-EB40-874B-A5BD-B0AA55CF4AB4}">
      <dgm:prSet/>
      <dgm:spPr/>
      <dgm:t>
        <a:bodyPr/>
        <a:lstStyle/>
        <a:p>
          <a:endParaRPr lang="en-US"/>
        </a:p>
      </dgm:t>
    </dgm:pt>
    <dgm:pt modelId="{A2F5B3A6-CC53-844B-9892-F5B9CB77AABA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dirty="0"/>
            <a:t>may allow discretionary cooperation between judicial authorities</a:t>
          </a:r>
          <a:endParaRPr lang="en-US" dirty="0"/>
        </a:p>
      </dgm:t>
    </dgm:pt>
    <dgm:pt modelId="{86AC8B01-6459-1647-AFB8-C4DF55F03784}" type="parTrans" cxnId="{86311C93-12A6-ED41-8381-5596EE34BBD2}">
      <dgm:prSet/>
      <dgm:spPr/>
      <dgm:t>
        <a:bodyPr/>
        <a:lstStyle/>
        <a:p>
          <a:endParaRPr lang="en-US"/>
        </a:p>
      </dgm:t>
    </dgm:pt>
    <dgm:pt modelId="{54BC182C-BA89-C643-96C4-131AD84D57B8}" type="sibTrans" cxnId="{86311C93-12A6-ED41-8381-5596EE34BBD2}">
      <dgm:prSet/>
      <dgm:spPr/>
      <dgm:t>
        <a:bodyPr/>
        <a:lstStyle/>
        <a:p>
          <a:endParaRPr lang="en-US"/>
        </a:p>
      </dgm:t>
    </dgm:pt>
    <dgm:pt modelId="{7CA9BD28-0094-C24D-8EB5-2EEF05FFC05D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/>
            <a:t>helps prevent criminals from exploiting jurisdictional gaps</a:t>
          </a:r>
          <a:endParaRPr lang="en-US"/>
        </a:p>
      </dgm:t>
    </dgm:pt>
    <dgm:pt modelId="{9C13BBDB-1E68-284A-B485-5391E550CF1D}" type="parTrans" cxnId="{772C1F98-4F1F-A846-970A-99DC9D2A756F}">
      <dgm:prSet/>
      <dgm:spPr/>
      <dgm:t>
        <a:bodyPr/>
        <a:lstStyle/>
        <a:p>
          <a:endParaRPr lang="en-US"/>
        </a:p>
      </dgm:t>
    </dgm:pt>
    <dgm:pt modelId="{47DE9EF1-6B33-A54F-92BF-B9D3049D9D56}" type="sibTrans" cxnId="{772C1F98-4F1F-A846-970A-99DC9D2A756F}">
      <dgm:prSet/>
      <dgm:spPr/>
      <dgm:t>
        <a:bodyPr/>
        <a:lstStyle/>
        <a:p>
          <a:endParaRPr lang="en-US"/>
        </a:p>
      </dgm:t>
    </dgm:pt>
    <dgm:pt modelId="{7F2CF227-AED3-4848-9940-AB3A96460B07}">
      <dgm:prSet/>
      <dgm:spPr/>
      <dgm:t>
        <a:bodyPr/>
        <a:lstStyle/>
        <a:p>
          <a:r>
            <a:rPr lang="en-GB" b="1"/>
            <a:t>Reciprocity</a:t>
          </a:r>
          <a:endParaRPr lang="en-US"/>
        </a:p>
      </dgm:t>
    </dgm:pt>
    <dgm:pt modelId="{C6F64B7C-5CCC-964D-AB71-5C58318A97A1}" type="parTrans" cxnId="{893E65EE-AE1A-EC45-9AE3-BFB884454C4D}">
      <dgm:prSet/>
      <dgm:spPr/>
      <dgm:t>
        <a:bodyPr/>
        <a:lstStyle/>
        <a:p>
          <a:endParaRPr lang="en-US"/>
        </a:p>
      </dgm:t>
    </dgm:pt>
    <dgm:pt modelId="{580B30C4-0800-9246-BC61-CE74C5349A8E}" type="sibTrans" cxnId="{893E65EE-AE1A-EC45-9AE3-BFB884454C4D}">
      <dgm:prSet/>
      <dgm:spPr/>
      <dgm:t>
        <a:bodyPr/>
        <a:lstStyle/>
        <a:p>
          <a:endParaRPr lang="en-US"/>
        </a:p>
      </dgm:t>
    </dgm:pt>
    <dgm:pt modelId="{340723B1-007F-EF45-926E-2FC76FB3CC72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dirty="0"/>
            <a:t>cooperation granted with the expectation that similar assistance will be provided in return.</a:t>
          </a:r>
          <a:endParaRPr lang="en-US" dirty="0"/>
        </a:p>
      </dgm:t>
    </dgm:pt>
    <dgm:pt modelId="{32A7F869-6C3D-BA4C-AE0B-BDC76A4E9A24}" type="parTrans" cxnId="{5F03F266-7B82-4C44-BD8A-7B52C87C14EA}">
      <dgm:prSet/>
      <dgm:spPr/>
      <dgm:t>
        <a:bodyPr/>
        <a:lstStyle/>
        <a:p>
          <a:endParaRPr lang="en-US"/>
        </a:p>
      </dgm:t>
    </dgm:pt>
    <dgm:pt modelId="{43EF7C97-5049-A94F-B4ED-518BC948261C}" type="sibTrans" cxnId="{5F03F266-7B82-4C44-BD8A-7B52C87C14EA}">
      <dgm:prSet/>
      <dgm:spPr/>
      <dgm:t>
        <a:bodyPr/>
        <a:lstStyle/>
        <a:p>
          <a:endParaRPr lang="en-US"/>
        </a:p>
      </dgm:t>
    </dgm:pt>
    <dgm:pt modelId="{0E8BFB92-6664-E543-BF66-D5E44F425ADA}" type="pres">
      <dgm:prSet presAssocID="{8342C23A-6A0A-8744-B31C-7E98EA1F8E0C}" presName="outerComposite" presStyleCnt="0">
        <dgm:presLayoutVars>
          <dgm:chMax val="2"/>
          <dgm:animLvl val="lvl"/>
          <dgm:resizeHandles val="exact"/>
        </dgm:presLayoutVars>
      </dgm:prSet>
      <dgm:spPr/>
    </dgm:pt>
    <dgm:pt modelId="{D4AEC7D6-CE85-8E44-A428-16FCB1587EE6}" type="pres">
      <dgm:prSet presAssocID="{8342C23A-6A0A-8744-B31C-7E98EA1F8E0C}" presName="dummyMaxCanvas" presStyleCnt="0"/>
      <dgm:spPr/>
    </dgm:pt>
    <dgm:pt modelId="{F9EFB3A4-44E7-A447-B6EE-AF7A78D12613}" type="pres">
      <dgm:prSet presAssocID="{8342C23A-6A0A-8744-B31C-7E98EA1F8E0C}" presName="parentComposite" presStyleCnt="0"/>
      <dgm:spPr/>
    </dgm:pt>
    <dgm:pt modelId="{8DA160EA-8060-E446-9485-BEC25460C2B4}" type="pres">
      <dgm:prSet presAssocID="{8342C23A-6A0A-8744-B31C-7E98EA1F8E0C}" presName="parent1" presStyleLbl="alignAccFollowNode1" presStyleIdx="0" presStyleCnt="4">
        <dgm:presLayoutVars>
          <dgm:chMax val="4"/>
        </dgm:presLayoutVars>
      </dgm:prSet>
      <dgm:spPr/>
    </dgm:pt>
    <dgm:pt modelId="{E34E705E-F0F1-D349-A694-B0AE3507FBA3}" type="pres">
      <dgm:prSet presAssocID="{8342C23A-6A0A-8744-B31C-7E98EA1F8E0C}" presName="parent2" presStyleLbl="alignAccFollowNode1" presStyleIdx="1" presStyleCnt="4">
        <dgm:presLayoutVars>
          <dgm:chMax val="4"/>
        </dgm:presLayoutVars>
      </dgm:prSet>
      <dgm:spPr/>
    </dgm:pt>
    <dgm:pt modelId="{79C69F1D-4A78-2D4E-8475-0EC1AF1062E3}" type="pres">
      <dgm:prSet presAssocID="{8342C23A-6A0A-8744-B31C-7E98EA1F8E0C}" presName="childrenComposite" presStyleCnt="0"/>
      <dgm:spPr/>
    </dgm:pt>
    <dgm:pt modelId="{702E246C-B40D-414E-B6AA-23C7ACF67786}" type="pres">
      <dgm:prSet presAssocID="{8342C23A-6A0A-8744-B31C-7E98EA1F8E0C}" presName="dummyMaxCanvas_ChildArea" presStyleCnt="0"/>
      <dgm:spPr/>
    </dgm:pt>
    <dgm:pt modelId="{D5A712F9-1403-114F-A9E9-29B84E2B426E}" type="pres">
      <dgm:prSet presAssocID="{8342C23A-6A0A-8744-B31C-7E98EA1F8E0C}" presName="fulcrum" presStyleLbl="alignAccFollowNode1" presStyleIdx="2" presStyleCnt="4"/>
      <dgm:spPr/>
    </dgm:pt>
    <dgm:pt modelId="{11603DC3-BD4C-7741-9578-07A3A52C7EA3}" type="pres">
      <dgm:prSet presAssocID="{8342C23A-6A0A-8744-B31C-7E98EA1F8E0C}" presName="balance_31" presStyleLbl="alignAccFollowNode1" presStyleIdx="3" presStyleCnt="4">
        <dgm:presLayoutVars>
          <dgm:bulletEnabled val="1"/>
        </dgm:presLayoutVars>
      </dgm:prSet>
      <dgm:spPr/>
    </dgm:pt>
    <dgm:pt modelId="{9E0929AB-4EBC-E34B-856D-FAE6D56AA307}" type="pres">
      <dgm:prSet presAssocID="{8342C23A-6A0A-8744-B31C-7E98EA1F8E0C}" presName="left_31_1" presStyleLbl="node1" presStyleIdx="0" presStyleCnt="4">
        <dgm:presLayoutVars>
          <dgm:bulletEnabled val="1"/>
        </dgm:presLayoutVars>
      </dgm:prSet>
      <dgm:spPr/>
    </dgm:pt>
    <dgm:pt modelId="{716BE550-0D31-994C-92FE-B0B7FE94C192}" type="pres">
      <dgm:prSet presAssocID="{8342C23A-6A0A-8744-B31C-7E98EA1F8E0C}" presName="left_31_2" presStyleLbl="node1" presStyleIdx="1" presStyleCnt="4">
        <dgm:presLayoutVars>
          <dgm:bulletEnabled val="1"/>
        </dgm:presLayoutVars>
      </dgm:prSet>
      <dgm:spPr/>
    </dgm:pt>
    <dgm:pt modelId="{FCB7BBFE-642E-E445-AE15-6AAF7C140238}" type="pres">
      <dgm:prSet presAssocID="{8342C23A-6A0A-8744-B31C-7E98EA1F8E0C}" presName="left_31_3" presStyleLbl="node1" presStyleIdx="2" presStyleCnt="4">
        <dgm:presLayoutVars>
          <dgm:bulletEnabled val="1"/>
        </dgm:presLayoutVars>
      </dgm:prSet>
      <dgm:spPr/>
    </dgm:pt>
    <dgm:pt modelId="{566F95A2-217E-7748-AF50-24A07362DD57}" type="pres">
      <dgm:prSet presAssocID="{8342C23A-6A0A-8744-B31C-7E98EA1F8E0C}" presName="right_31_1" presStyleLbl="node1" presStyleIdx="3" presStyleCnt="4">
        <dgm:presLayoutVars>
          <dgm:bulletEnabled val="1"/>
        </dgm:presLayoutVars>
      </dgm:prSet>
      <dgm:spPr/>
    </dgm:pt>
  </dgm:ptLst>
  <dgm:cxnLst>
    <dgm:cxn modelId="{D90AA301-BCB3-264A-A17C-752D3AE90F3D}" type="presOf" srcId="{7CA9BD28-0094-C24D-8EB5-2EEF05FFC05D}" destId="{FCB7BBFE-642E-E445-AE15-6AAF7C140238}" srcOrd="0" destOrd="0" presId="urn:microsoft.com/office/officeart/2005/8/layout/balance1"/>
    <dgm:cxn modelId="{0D606E0A-34EF-9C47-A13A-8E8FF3D5287E}" type="presOf" srcId="{128604D3-3EEB-4F42-8FC3-FD93FD119D80}" destId="{9E0929AB-4EBC-E34B-856D-FAE6D56AA307}" srcOrd="0" destOrd="0" presId="urn:microsoft.com/office/officeart/2005/8/layout/balance1"/>
    <dgm:cxn modelId="{ED0C6F0C-827B-6E46-8257-976EAED623CD}" type="presOf" srcId="{A2F5B3A6-CC53-844B-9892-F5B9CB77AABA}" destId="{716BE550-0D31-994C-92FE-B0B7FE94C192}" srcOrd="0" destOrd="0" presId="urn:microsoft.com/office/officeart/2005/8/layout/balance1"/>
    <dgm:cxn modelId="{1C4ECB0F-A552-B54E-8058-62341019C25C}" type="presOf" srcId="{340723B1-007F-EF45-926E-2FC76FB3CC72}" destId="{566F95A2-217E-7748-AF50-24A07362DD57}" srcOrd="0" destOrd="0" presId="urn:microsoft.com/office/officeart/2005/8/layout/balance1"/>
    <dgm:cxn modelId="{1B77671B-512F-9E45-BD2E-5F9CAAD09773}" type="presOf" srcId="{8342C23A-6A0A-8744-B31C-7E98EA1F8E0C}" destId="{0E8BFB92-6664-E543-BF66-D5E44F425ADA}" srcOrd="0" destOrd="0" presId="urn:microsoft.com/office/officeart/2005/8/layout/balance1"/>
    <dgm:cxn modelId="{3C0AE929-EB40-874B-A5BD-B0AA55CF4AB4}" srcId="{C5BE1A42-B529-3B4B-A924-56B88A389EAB}" destId="{128604D3-3EEB-4F42-8FC3-FD93FD119D80}" srcOrd="0" destOrd="0" parTransId="{79EB3B38-F1F4-9A42-8AB4-B072C2CF895D}" sibTransId="{F203B2D6-59D7-F242-9F64-77A47E43A1A5}"/>
    <dgm:cxn modelId="{94C5C050-C5C5-4B46-87BE-CA0C9BFA0C1C}" type="presOf" srcId="{C5BE1A42-B529-3B4B-A924-56B88A389EAB}" destId="{8DA160EA-8060-E446-9485-BEC25460C2B4}" srcOrd="0" destOrd="0" presId="urn:microsoft.com/office/officeart/2005/8/layout/balance1"/>
    <dgm:cxn modelId="{5F03F266-7B82-4C44-BD8A-7B52C87C14EA}" srcId="{7F2CF227-AED3-4848-9940-AB3A96460B07}" destId="{340723B1-007F-EF45-926E-2FC76FB3CC72}" srcOrd="0" destOrd="0" parTransId="{32A7F869-6C3D-BA4C-AE0B-BDC76A4E9A24}" sibTransId="{43EF7C97-5049-A94F-B4ED-518BC948261C}"/>
    <dgm:cxn modelId="{40A4AE7E-A0FA-1C49-B347-F0A17DAFC02E}" srcId="{8342C23A-6A0A-8744-B31C-7E98EA1F8E0C}" destId="{C5BE1A42-B529-3B4B-A924-56B88A389EAB}" srcOrd="0" destOrd="0" parTransId="{3C3D7E1D-744E-564B-97E8-F4DDC326BBF3}" sibTransId="{EB6AEA00-2657-5843-B2C1-AFA3431015FA}"/>
    <dgm:cxn modelId="{86311C93-12A6-ED41-8381-5596EE34BBD2}" srcId="{C5BE1A42-B529-3B4B-A924-56B88A389EAB}" destId="{A2F5B3A6-CC53-844B-9892-F5B9CB77AABA}" srcOrd="1" destOrd="0" parTransId="{86AC8B01-6459-1647-AFB8-C4DF55F03784}" sibTransId="{54BC182C-BA89-C643-96C4-131AD84D57B8}"/>
    <dgm:cxn modelId="{772C1F98-4F1F-A846-970A-99DC9D2A756F}" srcId="{C5BE1A42-B529-3B4B-A924-56B88A389EAB}" destId="{7CA9BD28-0094-C24D-8EB5-2EEF05FFC05D}" srcOrd="2" destOrd="0" parTransId="{9C13BBDB-1E68-284A-B485-5391E550CF1D}" sibTransId="{47DE9EF1-6B33-A54F-92BF-B9D3049D9D56}"/>
    <dgm:cxn modelId="{079B1EE5-57BC-0445-B4C8-E5D24AA28A82}" type="presOf" srcId="{7F2CF227-AED3-4848-9940-AB3A96460B07}" destId="{E34E705E-F0F1-D349-A694-B0AE3507FBA3}" srcOrd="0" destOrd="0" presId="urn:microsoft.com/office/officeart/2005/8/layout/balance1"/>
    <dgm:cxn modelId="{893E65EE-AE1A-EC45-9AE3-BFB884454C4D}" srcId="{8342C23A-6A0A-8744-B31C-7E98EA1F8E0C}" destId="{7F2CF227-AED3-4848-9940-AB3A96460B07}" srcOrd="1" destOrd="0" parTransId="{C6F64B7C-5CCC-964D-AB71-5C58318A97A1}" sibTransId="{580B30C4-0800-9246-BC61-CE74C5349A8E}"/>
    <dgm:cxn modelId="{4FEC50D3-1695-FC43-97CC-48EAFC597E36}" type="presParOf" srcId="{0E8BFB92-6664-E543-BF66-D5E44F425ADA}" destId="{D4AEC7D6-CE85-8E44-A428-16FCB1587EE6}" srcOrd="0" destOrd="0" presId="urn:microsoft.com/office/officeart/2005/8/layout/balance1"/>
    <dgm:cxn modelId="{F7A08E2F-EAB0-4646-B1E3-3CEF14D96B6D}" type="presParOf" srcId="{0E8BFB92-6664-E543-BF66-D5E44F425ADA}" destId="{F9EFB3A4-44E7-A447-B6EE-AF7A78D12613}" srcOrd="1" destOrd="0" presId="urn:microsoft.com/office/officeart/2005/8/layout/balance1"/>
    <dgm:cxn modelId="{F9D7949A-0825-4B43-8CB6-EECACC620312}" type="presParOf" srcId="{F9EFB3A4-44E7-A447-B6EE-AF7A78D12613}" destId="{8DA160EA-8060-E446-9485-BEC25460C2B4}" srcOrd="0" destOrd="0" presId="urn:microsoft.com/office/officeart/2005/8/layout/balance1"/>
    <dgm:cxn modelId="{FF9015D6-0558-0944-B490-6252B26C7BA8}" type="presParOf" srcId="{F9EFB3A4-44E7-A447-B6EE-AF7A78D12613}" destId="{E34E705E-F0F1-D349-A694-B0AE3507FBA3}" srcOrd="1" destOrd="0" presId="urn:microsoft.com/office/officeart/2005/8/layout/balance1"/>
    <dgm:cxn modelId="{9237D0B2-9E14-3847-B1BA-8A619CCFACCA}" type="presParOf" srcId="{0E8BFB92-6664-E543-BF66-D5E44F425ADA}" destId="{79C69F1D-4A78-2D4E-8475-0EC1AF1062E3}" srcOrd="2" destOrd="0" presId="urn:microsoft.com/office/officeart/2005/8/layout/balance1"/>
    <dgm:cxn modelId="{05F23B8B-0B0F-EE42-9473-1CBA1276BCB2}" type="presParOf" srcId="{79C69F1D-4A78-2D4E-8475-0EC1AF1062E3}" destId="{702E246C-B40D-414E-B6AA-23C7ACF67786}" srcOrd="0" destOrd="0" presId="urn:microsoft.com/office/officeart/2005/8/layout/balance1"/>
    <dgm:cxn modelId="{1E30607B-63F1-A041-B204-BAF288A325AD}" type="presParOf" srcId="{79C69F1D-4A78-2D4E-8475-0EC1AF1062E3}" destId="{D5A712F9-1403-114F-A9E9-29B84E2B426E}" srcOrd="1" destOrd="0" presId="urn:microsoft.com/office/officeart/2005/8/layout/balance1"/>
    <dgm:cxn modelId="{1F605A4F-5BEF-A34B-8601-C5E7D045F7D4}" type="presParOf" srcId="{79C69F1D-4A78-2D4E-8475-0EC1AF1062E3}" destId="{11603DC3-BD4C-7741-9578-07A3A52C7EA3}" srcOrd="2" destOrd="0" presId="urn:microsoft.com/office/officeart/2005/8/layout/balance1"/>
    <dgm:cxn modelId="{64114062-B87B-DB44-BDAC-F4FBCCA239B8}" type="presParOf" srcId="{79C69F1D-4A78-2D4E-8475-0EC1AF1062E3}" destId="{9E0929AB-4EBC-E34B-856D-FAE6D56AA307}" srcOrd="3" destOrd="0" presId="urn:microsoft.com/office/officeart/2005/8/layout/balance1"/>
    <dgm:cxn modelId="{25C76C31-1E74-CA45-B768-5FD374B6DACC}" type="presParOf" srcId="{79C69F1D-4A78-2D4E-8475-0EC1AF1062E3}" destId="{716BE550-0D31-994C-92FE-B0B7FE94C192}" srcOrd="4" destOrd="0" presId="urn:microsoft.com/office/officeart/2005/8/layout/balance1"/>
    <dgm:cxn modelId="{AD66F9B5-C31E-0641-81C8-3377C334FCEC}" type="presParOf" srcId="{79C69F1D-4A78-2D4E-8475-0EC1AF1062E3}" destId="{FCB7BBFE-642E-E445-AE15-6AAF7C140238}" srcOrd="5" destOrd="0" presId="urn:microsoft.com/office/officeart/2005/8/layout/balance1"/>
    <dgm:cxn modelId="{FAD1176F-640D-E64E-9AA4-BF48B084CBE5}" type="presParOf" srcId="{79C69F1D-4A78-2D4E-8475-0EC1AF1062E3}" destId="{566F95A2-217E-7748-AF50-24A07362DD57}" srcOrd="6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8342C23A-6A0A-8744-B31C-7E98EA1F8E0C}" type="doc">
      <dgm:prSet loTypeId="urn:microsoft.com/office/officeart/2005/8/layout/lis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A4DC11-0558-8C48-AA0F-3940701EA6F0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200"/>
            <a:t>execute </a:t>
          </a:r>
          <a:r>
            <a:rPr lang="en-GB" sz="1200" b="1"/>
            <a:t>Mutual Legal Assistance requests</a:t>
          </a:r>
          <a:endParaRPr lang="en-US" sz="1200"/>
        </a:p>
      </dgm:t>
    </dgm:pt>
    <dgm:pt modelId="{F84C8E09-3A12-094A-9B68-555E585143E7}" type="parTrans" cxnId="{E1392C4A-5335-CF46-931D-8A7470BAD616}">
      <dgm:prSet/>
      <dgm:spPr/>
      <dgm:t>
        <a:bodyPr/>
        <a:lstStyle/>
        <a:p>
          <a:endParaRPr lang="en-US"/>
        </a:p>
      </dgm:t>
    </dgm:pt>
    <dgm:pt modelId="{8C1E76FA-B26F-0044-B9A2-5E3BBFBB24C4}" type="sibTrans" cxnId="{E1392C4A-5335-CF46-931D-8A7470BAD616}">
      <dgm:prSet/>
      <dgm:spPr/>
      <dgm:t>
        <a:bodyPr/>
        <a:lstStyle/>
        <a:p>
          <a:endParaRPr lang="en-US"/>
        </a:p>
      </dgm:t>
    </dgm:pt>
    <dgm:pt modelId="{4EF2B4DA-CDCE-AD42-A3A1-428EA9717283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200" dirty="0"/>
            <a:t>recognise and enforce </a:t>
          </a:r>
          <a:r>
            <a:rPr lang="en-GB" sz="1200" b="1" dirty="0"/>
            <a:t>foreign freezing or confiscation orders</a:t>
          </a:r>
          <a:endParaRPr lang="en-US" sz="1200" dirty="0"/>
        </a:p>
      </dgm:t>
    </dgm:pt>
    <dgm:pt modelId="{26B92BA1-562A-1D4F-B79D-EFBDB3AFBFC7}" type="parTrans" cxnId="{0AB4EE5D-D170-0D41-8B23-FB451610C32B}">
      <dgm:prSet/>
      <dgm:spPr/>
      <dgm:t>
        <a:bodyPr/>
        <a:lstStyle/>
        <a:p>
          <a:endParaRPr lang="en-US"/>
        </a:p>
      </dgm:t>
    </dgm:pt>
    <dgm:pt modelId="{B3D3384A-D82C-C04A-AAA1-7B5F40744D86}" type="sibTrans" cxnId="{0AB4EE5D-D170-0D41-8B23-FB451610C32B}">
      <dgm:prSet/>
      <dgm:spPr/>
      <dgm:t>
        <a:bodyPr/>
        <a:lstStyle/>
        <a:p>
          <a:endParaRPr lang="en-US"/>
        </a:p>
      </dgm:t>
    </dgm:pt>
    <dgm:pt modelId="{CA60DEBF-2C6E-454F-B85D-F6FC21476F7A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200" dirty="0"/>
            <a:t>freeze or seize assets at the request of foreign jurisdictions</a:t>
          </a:r>
          <a:endParaRPr lang="en-US" sz="1200" dirty="0"/>
        </a:p>
      </dgm:t>
    </dgm:pt>
    <dgm:pt modelId="{693EBFAC-3886-204A-B433-E48452CBF8CF}" type="parTrans" cxnId="{C5C61BA8-A138-D849-8766-381BFCC27DFA}">
      <dgm:prSet/>
      <dgm:spPr/>
      <dgm:t>
        <a:bodyPr/>
        <a:lstStyle/>
        <a:p>
          <a:endParaRPr lang="en-US"/>
        </a:p>
      </dgm:t>
    </dgm:pt>
    <dgm:pt modelId="{4FE90507-3706-9047-9B70-6D4C3A5DB7D6}" type="sibTrans" cxnId="{C5C61BA8-A138-D849-8766-381BFCC27DFA}">
      <dgm:prSet/>
      <dgm:spPr/>
      <dgm:t>
        <a:bodyPr/>
        <a:lstStyle/>
        <a:p>
          <a:endParaRPr lang="en-US"/>
        </a:p>
      </dgm:t>
    </dgm:pt>
    <dgm:pt modelId="{1A5FA94D-FB87-A645-8548-451047786BD0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200" dirty="0"/>
            <a:t>regulate the powers of courts, prosecutors, central authorities, and FIUs.</a:t>
          </a:r>
          <a:endParaRPr lang="en-US" sz="1200" dirty="0"/>
        </a:p>
      </dgm:t>
    </dgm:pt>
    <dgm:pt modelId="{343887C7-AB5A-AD43-BC3D-E990A2DAF5F9}" type="parTrans" cxnId="{928B5782-357C-894F-8174-64C036EE2E05}">
      <dgm:prSet/>
      <dgm:spPr/>
      <dgm:t>
        <a:bodyPr/>
        <a:lstStyle/>
        <a:p>
          <a:endParaRPr lang="en-US"/>
        </a:p>
      </dgm:t>
    </dgm:pt>
    <dgm:pt modelId="{D12EEE73-DDB1-7C4D-85A5-03E2BDB42C6D}" type="sibTrans" cxnId="{928B5782-357C-894F-8174-64C036EE2E05}">
      <dgm:prSet/>
      <dgm:spPr/>
      <dgm:t>
        <a:bodyPr/>
        <a:lstStyle/>
        <a:p>
          <a:endParaRPr lang="en-US"/>
        </a:p>
      </dgm:t>
    </dgm:pt>
    <dgm:pt modelId="{6DCA5739-FA8A-5C4B-88EA-8089F230D67D}" type="pres">
      <dgm:prSet presAssocID="{8342C23A-6A0A-8744-B31C-7E98EA1F8E0C}" presName="linear" presStyleCnt="0">
        <dgm:presLayoutVars>
          <dgm:dir/>
          <dgm:animLvl val="lvl"/>
          <dgm:resizeHandles val="exact"/>
        </dgm:presLayoutVars>
      </dgm:prSet>
      <dgm:spPr/>
    </dgm:pt>
    <dgm:pt modelId="{671CEF13-A3D5-5844-A5AB-B9AFB1E2D92F}" type="pres">
      <dgm:prSet presAssocID="{70A4DC11-0558-8C48-AA0F-3940701EA6F0}" presName="parentLin" presStyleCnt="0"/>
      <dgm:spPr/>
    </dgm:pt>
    <dgm:pt modelId="{62BE87F7-4458-7D46-A847-F2D40B5C6700}" type="pres">
      <dgm:prSet presAssocID="{70A4DC11-0558-8C48-AA0F-3940701EA6F0}" presName="parentLeftMargin" presStyleLbl="node1" presStyleIdx="0" presStyleCnt="4"/>
      <dgm:spPr/>
    </dgm:pt>
    <dgm:pt modelId="{CDF0D815-07FA-F64E-B811-E8889E65FA3D}" type="pres">
      <dgm:prSet presAssocID="{70A4DC11-0558-8C48-AA0F-3940701EA6F0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7BA8F00B-7D7D-2E48-BA3E-4DC58763002D}" type="pres">
      <dgm:prSet presAssocID="{70A4DC11-0558-8C48-AA0F-3940701EA6F0}" presName="negativeSpace" presStyleCnt="0"/>
      <dgm:spPr/>
    </dgm:pt>
    <dgm:pt modelId="{616A4729-7CD3-B442-B115-09F6055E5AE4}" type="pres">
      <dgm:prSet presAssocID="{70A4DC11-0558-8C48-AA0F-3940701EA6F0}" presName="childText" presStyleLbl="conFgAcc1" presStyleIdx="0" presStyleCnt="4">
        <dgm:presLayoutVars>
          <dgm:bulletEnabled val="1"/>
        </dgm:presLayoutVars>
      </dgm:prSet>
      <dgm:spPr/>
    </dgm:pt>
    <dgm:pt modelId="{547536C8-31BC-AF4B-8108-07A169ACD7A5}" type="pres">
      <dgm:prSet presAssocID="{8C1E76FA-B26F-0044-B9A2-5E3BBFBB24C4}" presName="spaceBetweenRectangles" presStyleCnt="0"/>
      <dgm:spPr/>
    </dgm:pt>
    <dgm:pt modelId="{9A036404-DF75-1547-95F3-616A7CE55A1D}" type="pres">
      <dgm:prSet presAssocID="{4EF2B4DA-CDCE-AD42-A3A1-428EA9717283}" presName="parentLin" presStyleCnt="0"/>
      <dgm:spPr/>
    </dgm:pt>
    <dgm:pt modelId="{8746580E-3615-6F4B-BBC5-EE23AD4087B3}" type="pres">
      <dgm:prSet presAssocID="{4EF2B4DA-CDCE-AD42-A3A1-428EA9717283}" presName="parentLeftMargin" presStyleLbl="node1" presStyleIdx="0" presStyleCnt="4"/>
      <dgm:spPr/>
    </dgm:pt>
    <dgm:pt modelId="{8C61DD3E-0AAB-9B45-9C7A-6119BD6B1DED}" type="pres">
      <dgm:prSet presAssocID="{4EF2B4DA-CDCE-AD42-A3A1-428EA971728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7467970-F4C8-2546-BE1A-E2FAF5808925}" type="pres">
      <dgm:prSet presAssocID="{4EF2B4DA-CDCE-AD42-A3A1-428EA9717283}" presName="negativeSpace" presStyleCnt="0"/>
      <dgm:spPr/>
    </dgm:pt>
    <dgm:pt modelId="{0B6B009A-BCFA-A543-943A-1CDE93E4B5D9}" type="pres">
      <dgm:prSet presAssocID="{4EF2B4DA-CDCE-AD42-A3A1-428EA9717283}" presName="childText" presStyleLbl="conFgAcc1" presStyleIdx="1" presStyleCnt="4">
        <dgm:presLayoutVars>
          <dgm:bulletEnabled val="1"/>
        </dgm:presLayoutVars>
      </dgm:prSet>
      <dgm:spPr/>
    </dgm:pt>
    <dgm:pt modelId="{F8858C72-14AC-B142-9C5F-AA15D12C45F5}" type="pres">
      <dgm:prSet presAssocID="{B3D3384A-D82C-C04A-AAA1-7B5F40744D86}" presName="spaceBetweenRectangles" presStyleCnt="0"/>
      <dgm:spPr/>
    </dgm:pt>
    <dgm:pt modelId="{2F4F8E94-098E-9F42-95F0-7D1848FCD95D}" type="pres">
      <dgm:prSet presAssocID="{CA60DEBF-2C6E-454F-B85D-F6FC21476F7A}" presName="parentLin" presStyleCnt="0"/>
      <dgm:spPr/>
    </dgm:pt>
    <dgm:pt modelId="{B7482155-A5EB-6E4F-83DF-1DEB340F5713}" type="pres">
      <dgm:prSet presAssocID="{CA60DEBF-2C6E-454F-B85D-F6FC21476F7A}" presName="parentLeftMargin" presStyleLbl="node1" presStyleIdx="1" presStyleCnt="4"/>
      <dgm:spPr/>
    </dgm:pt>
    <dgm:pt modelId="{D305F885-DE05-6F4B-A251-5E9B4E6BB8B2}" type="pres">
      <dgm:prSet presAssocID="{CA60DEBF-2C6E-454F-B85D-F6FC21476F7A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9B6FE0EA-69F6-D742-8D7B-8FB7AE161C18}" type="pres">
      <dgm:prSet presAssocID="{CA60DEBF-2C6E-454F-B85D-F6FC21476F7A}" presName="negativeSpace" presStyleCnt="0"/>
      <dgm:spPr/>
    </dgm:pt>
    <dgm:pt modelId="{28B6547C-CE45-C74D-814C-6A95B1A4054F}" type="pres">
      <dgm:prSet presAssocID="{CA60DEBF-2C6E-454F-B85D-F6FC21476F7A}" presName="childText" presStyleLbl="conFgAcc1" presStyleIdx="2" presStyleCnt="4">
        <dgm:presLayoutVars>
          <dgm:bulletEnabled val="1"/>
        </dgm:presLayoutVars>
      </dgm:prSet>
      <dgm:spPr/>
    </dgm:pt>
    <dgm:pt modelId="{E74719DB-5780-6449-8981-0317CEE2446E}" type="pres">
      <dgm:prSet presAssocID="{4FE90507-3706-9047-9B70-6D4C3A5DB7D6}" presName="spaceBetweenRectangles" presStyleCnt="0"/>
      <dgm:spPr/>
    </dgm:pt>
    <dgm:pt modelId="{AC953235-BF26-0F43-AEB5-DA9505C42AB6}" type="pres">
      <dgm:prSet presAssocID="{1A5FA94D-FB87-A645-8548-451047786BD0}" presName="parentLin" presStyleCnt="0"/>
      <dgm:spPr/>
    </dgm:pt>
    <dgm:pt modelId="{D676EB7A-29D2-5347-820B-B445805D8074}" type="pres">
      <dgm:prSet presAssocID="{1A5FA94D-FB87-A645-8548-451047786BD0}" presName="parentLeftMargin" presStyleLbl="node1" presStyleIdx="2" presStyleCnt="4"/>
      <dgm:spPr/>
    </dgm:pt>
    <dgm:pt modelId="{1062A053-E4F9-9B4C-8D5E-6F43F34D6092}" type="pres">
      <dgm:prSet presAssocID="{1A5FA94D-FB87-A645-8548-451047786BD0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85973FEB-B454-F948-85BF-AED3BD66CF73}" type="pres">
      <dgm:prSet presAssocID="{1A5FA94D-FB87-A645-8548-451047786BD0}" presName="negativeSpace" presStyleCnt="0"/>
      <dgm:spPr/>
    </dgm:pt>
    <dgm:pt modelId="{E7BC9EFD-539D-6E49-99EE-DAB16CE74DE5}" type="pres">
      <dgm:prSet presAssocID="{1A5FA94D-FB87-A645-8548-451047786BD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433EF21C-03A6-7D4C-9C75-8F229F8AA49F}" type="presOf" srcId="{70A4DC11-0558-8C48-AA0F-3940701EA6F0}" destId="{CDF0D815-07FA-F64E-B811-E8889E65FA3D}" srcOrd="1" destOrd="0" presId="urn:microsoft.com/office/officeart/2005/8/layout/list1"/>
    <dgm:cxn modelId="{2971B541-1B08-284D-AE8C-F695068FC032}" type="presOf" srcId="{1A5FA94D-FB87-A645-8548-451047786BD0}" destId="{D676EB7A-29D2-5347-820B-B445805D8074}" srcOrd="0" destOrd="0" presId="urn:microsoft.com/office/officeart/2005/8/layout/list1"/>
    <dgm:cxn modelId="{55B05945-91A9-3D4B-B474-27A9B375728A}" type="presOf" srcId="{CA60DEBF-2C6E-454F-B85D-F6FC21476F7A}" destId="{D305F885-DE05-6F4B-A251-5E9B4E6BB8B2}" srcOrd="1" destOrd="0" presId="urn:microsoft.com/office/officeart/2005/8/layout/list1"/>
    <dgm:cxn modelId="{E1392C4A-5335-CF46-931D-8A7470BAD616}" srcId="{8342C23A-6A0A-8744-B31C-7E98EA1F8E0C}" destId="{70A4DC11-0558-8C48-AA0F-3940701EA6F0}" srcOrd="0" destOrd="0" parTransId="{F84C8E09-3A12-094A-9B68-555E585143E7}" sibTransId="{8C1E76FA-B26F-0044-B9A2-5E3BBFBB24C4}"/>
    <dgm:cxn modelId="{0AB4EE5D-D170-0D41-8B23-FB451610C32B}" srcId="{8342C23A-6A0A-8744-B31C-7E98EA1F8E0C}" destId="{4EF2B4DA-CDCE-AD42-A3A1-428EA9717283}" srcOrd="1" destOrd="0" parTransId="{26B92BA1-562A-1D4F-B79D-EFBDB3AFBFC7}" sibTransId="{B3D3384A-D82C-C04A-AAA1-7B5F40744D86}"/>
    <dgm:cxn modelId="{E2A16D6D-A2A5-0B42-87C7-24C30ECC8667}" type="presOf" srcId="{8342C23A-6A0A-8744-B31C-7E98EA1F8E0C}" destId="{6DCA5739-FA8A-5C4B-88EA-8089F230D67D}" srcOrd="0" destOrd="0" presId="urn:microsoft.com/office/officeart/2005/8/layout/list1"/>
    <dgm:cxn modelId="{928B5782-357C-894F-8174-64C036EE2E05}" srcId="{8342C23A-6A0A-8744-B31C-7E98EA1F8E0C}" destId="{1A5FA94D-FB87-A645-8548-451047786BD0}" srcOrd="3" destOrd="0" parTransId="{343887C7-AB5A-AD43-BC3D-E990A2DAF5F9}" sibTransId="{D12EEE73-DDB1-7C4D-85A5-03E2BDB42C6D}"/>
    <dgm:cxn modelId="{865E6C8F-C883-1F4C-BF04-888C1DBAA4A2}" type="presOf" srcId="{CA60DEBF-2C6E-454F-B85D-F6FC21476F7A}" destId="{B7482155-A5EB-6E4F-83DF-1DEB340F5713}" srcOrd="0" destOrd="0" presId="urn:microsoft.com/office/officeart/2005/8/layout/list1"/>
    <dgm:cxn modelId="{113A3D9D-6AB5-6440-8906-226AEC49465C}" type="presOf" srcId="{70A4DC11-0558-8C48-AA0F-3940701EA6F0}" destId="{62BE87F7-4458-7D46-A847-F2D40B5C6700}" srcOrd="0" destOrd="0" presId="urn:microsoft.com/office/officeart/2005/8/layout/list1"/>
    <dgm:cxn modelId="{C5C61BA8-A138-D849-8766-381BFCC27DFA}" srcId="{8342C23A-6A0A-8744-B31C-7E98EA1F8E0C}" destId="{CA60DEBF-2C6E-454F-B85D-F6FC21476F7A}" srcOrd="2" destOrd="0" parTransId="{693EBFAC-3886-204A-B433-E48452CBF8CF}" sibTransId="{4FE90507-3706-9047-9B70-6D4C3A5DB7D6}"/>
    <dgm:cxn modelId="{0CA60FBD-52EC-164D-AA18-51D41E230F50}" type="presOf" srcId="{4EF2B4DA-CDCE-AD42-A3A1-428EA9717283}" destId="{8C61DD3E-0AAB-9B45-9C7A-6119BD6B1DED}" srcOrd="1" destOrd="0" presId="urn:microsoft.com/office/officeart/2005/8/layout/list1"/>
    <dgm:cxn modelId="{8C0D58CE-066E-A745-8398-9222A860F1B7}" type="presOf" srcId="{4EF2B4DA-CDCE-AD42-A3A1-428EA9717283}" destId="{8746580E-3615-6F4B-BBC5-EE23AD4087B3}" srcOrd="0" destOrd="0" presId="urn:microsoft.com/office/officeart/2005/8/layout/list1"/>
    <dgm:cxn modelId="{C0949AEC-883D-9046-87E5-66D734E986B6}" type="presOf" srcId="{1A5FA94D-FB87-A645-8548-451047786BD0}" destId="{1062A053-E4F9-9B4C-8D5E-6F43F34D6092}" srcOrd="1" destOrd="0" presId="urn:microsoft.com/office/officeart/2005/8/layout/list1"/>
    <dgm:cxn modelId="{4DD786D0-7FE9-D946-8567-31E51AB20758}" type="presParOf" srcId="{6DCA5739-FA8A-5C4B-88EA-8089F230D67D}" destId="{671CEF13-A3D5-5844-A5AB-B9AFB1E2D92F}" srcOrd="0" destOrd="0" presId="urn:microsoft.com/office/officeart/2005/8/layout/list1"/>
    <dgm:cxn modelId="{54E82A72-8EA7-244B-A4F7-E48C2D34CDCB}" type="presParOf" srcId="{671CEF13-A3D5-5844-A5AB-B9AFB1E2D92F}" destId="{62BE87F7-4458-7D46-A847-F2D40B5C6700}" srcOrd="0" destOrd="0" presId="urn:microsoft.com/office/officeart/2005/8/layout/list1"/>
    <dgm:cxn modelId="{18770125-F87D-8E4F-893C-1E5AA5DCE7DE}" type="presParOf" srcId="{671CEF13-A3D5-5844-A5AB-B9AFB1E2D92F}" destId="{CDF0D815-07FA-F64E-B811-E8889E65FA3D}" srcOrd="1" destOrd="0" presId="urn:microsoft.com/office/officeart/2005/8/layout/list1"/>
    <dgm:cxn modelId="{516D3B5F-A0BD-3440-ABF0-701D72F02155}" type="presParOf" srcId="{6DCA5739-FA8A-5C4B-88EA-8089F230D67D}" destId="{7BA8F00B-7D7D-2E48-BA3E-4DC58763002D}" srcOrd="1" destOrd="0" presId="urn:microsoft.com/office/officeart/2005/8/layout/list1"/>
    <dgm:cxn modelId="{F6F25A06-BA89-4840-9500-C18DE13124A1}" type="presParOf" srcId="{6DCA5739-FA8A-5C4B-88EA-8089F230D67D}" destId="{616A4729-7CD3-B442-B115-09F6055E5AE4}" srcOrd="2" destOrd="0" presId="urn:microsoft.com/office/officeart/2005/8/layout/list1"/>
    <dgm:cxn modelId="{41E313B4-C666-3D4F-A916-4AC2A03A07DF}" type="presParOf" srcId="{6DCA5739-FA8A-5C4B-88EA-8089F230D67D}" destId="{547536C8-31BC-AF4B-8108-07A169ACD7A5}" srcOrd="3" destOrd="0" presId="urn:microsoft.com/office/officeart/2005/8/layout/list1"/>
    <dgm:cxn modelId="{C3B88D0E-F6B3-0949-982C-B430EBD43836}" type="presParOf" srcId="{6DCA5739-FA8A-5C4B-88EA-8089F230D67D}" destId="{9A036404-DF75-1547-95F3-616A7CE55A1D}" srcOrd="4" destOrd="0" presId="urn:microsoft.com/office/officeart/2005/8/layout/list1"/>
    <dgm:cxn modelId="{6C2E21B4-C6B6-5443-BEE6-B857F9010919}" type="presParOf" srcId="{9A036404-DF75-1547-95F3-616A7CE55A1D}" destId="{8746580E-3615-6F4B-BBC5-EE23AD4087B3}" srcOrd="0" destOrd="0" presId="urn:microsoft.com/office/officeart/2005/8/layout/list1"/>
    <dgm:cxn modelId="{A7AF5A7A-F105-0D43-BD7B-C289315659AF}" type="presParOf" srcId="{9A036404-DF75-1547-95F3-616A7CE55A1D}" destId="{8C61DD3E-0AAB-9B45-9C7A-6119BD6B1DED}" srcOrd="1" destOrd="0" presId="urn:microsoft.com/office/officeart/2005/8/layout/list1"/>
    <dgm:cxn modelId="{192C845C-4506-6242-A556-AAB3E9EEE9C6}" type="presParOf" srcId="{6DCA5739-FA8A-5C4B-88EA-8089F230D67D}" destId="{77467970-F4C8-2546-BE1A-E2FAF5808925}" srcOrd="5" destOrd="0" presId="urn:microsoft.com/office/officeart/2005/8/layout/list1"/>
    <dgm:cxn modelId="{02C93DF4-70B1-DC4B-9BBA-74956B15B752}" type="presParOf" srcId="{6DCA5739-FA8A-5C4B-88EA-8089F230D67D}" destId="{0B6B009A-BCFA-A543-943A-1CDE93E4B5D9}" srcOrd="6" destOrd="0" presId="urn:microsoft.com/office/officeart/2005/8/layout/list1"/>
    <dgm:cxn modelId="{3745D7DC-6886-1F44-80D6-F2B424D1C4B6}" type="presParOf" srcId="{6DCA5739-FA8A-5C4B-88EA-8089F230D67D}" destId="{F8858C72-14AC-B142-9C5F-AA15D12C45F5}" srcOrd="7" destOrd="0" presId="urn:microsoft.com/office/officeart/2005/8/layout/list1"/>
    <dgm:cxn modelId="{741D8A80-21A5-AF49-9842-2A4750F1EA56}" type="presParOf" srcId="{6DCA5739-FA8A-5C4B-88EA-8089F230D67D}" destId="{2F4F8E94-098E-9F42-95F0-7D1848FCD95D}" srcOrd="8" destOrd="0" presId="urn:microsoft.com/office/officeart/2005/8/layout/list1"/>
    <dgm:cxn modelId="{F1CCAD1C-BBFF-4243-AE53-2D489C3CCB16}" type="presParOf" srcId="{2F4F8E94-098E-9F42-95F0-7D1848FCD95D}" destId="{B7482155-A5EB-6E4F-83DF-1DEB340F5713}" srcOrd="0" destOrd="0" presId="urn:microsoft.com/office/officeart/2005/8/layout/list1"/>
    <dgm:cxn modelId="{241F12FB-D40F-DE48-8949-B7DBEC3FBD07}" type="presParOf" srcId="{2F4F8E94-098E-9F42-95F0-7D1848FCD95D}" destId="{D305F885-DE05-6F4B-A251-5E9B4E6BB8B2}" srcOrd="1" destOrd="0" presId="urn:microsoft.com/office/officeart/2005/8/layout/list1"/>
    <dgm:cxn modelId="{530A7C2C-95CF-564F-89FA-965BEEBEA52C}" type="presParOf" srcId="{6DCA5739-FA8A-5C4B-88EA-8089F230D67D}" destId="{9B6FE0EA-69F6-D742-8D7B-8FB7AE161C18}" srcOrd="9" destOrd="0" presId="urn:microsoft.com/office/officeart/2005/8/layout/list1"/>
    <dgm:cxn modelId="{44B463E3-BAFA-5B4D-97E7-0E0845AE6AFC}" type="presParOf" srcId="{6DCA5739-FA8A-5C4B-88EA-8089F230D67D}" destId="{28B6547C-CE45-C74D-814C-6A95B1A4054F}" srcOrd="10" destOrd="0" presId="urn:microsoft.com/office/officeart/2005/8/layout/list1"/>
    <dgm:cxn modelId="{6536B646-E4F3-BE40-B743-91B10A092E1F}" type="presParOf" srcId="{6DCA5739-FA8A-5C4B-88EA-8089F230D67D}" destId="{E74719DB-5780-6449-8981-0317CEE2446E}" srcOrd="11" destOrd="0" presId="urn:microsoft.com/office/officeart/2005/8/layout/list1"/>
    <dgm:cxn modelId="{9D0E26BF-CF11-2144-9BBA-D4E026B92AFA}" type="presParOf" srcId="{6DCA5739-FA8A-5C4B-88EA-8089F230D67D}" destId="{AC953235-BF26-0F43-AEB5-DA9505C42AB6}" srcOrd="12" destOrd="0" presId="urn:microsoft.com/office/officeart/2005/8/layout/list1"/>
    <dgm:cxn modelId="{36027362-B31B-274C-AE30-BAB9433060D4}" type="presParOf" srcId="{AC953235-BF26-0F43-AEB5-DA9505C42AB6}" destId="{D676EB7A-29D2-5347-820B-B445805D8074}" srcOrd="0" destOrd="0" presId="urn:microsoft.com/office/officeart/2005/8/layout/list1"/>
    <dgm:cxn modelId="{9CB9B446-9BD8-834A-8509-746D5927E226}" type="presParOf" srcId="{AC953235-BF26-0F43-AEB5-DA9505C42AB6}" destId="{1062A053-E4F9-9B4C-8D5E-6F43F34D6092}" srcOrd="1" destOrd="0" presId="urn:microsoft.com/office/officeart/2005/8/layout/list1"/>
    <dgm:cxn modelId="{CB04540C-9AAF-4A4A-A229-4D84907B936A}" type="presParOf" srcId="{6DCA5739-FA8A-5C4B-88EA-8089F230D67D}" destId="{85973FEB-B454-F948-85BF-AED3BD66CF73}" srcOrd="13" destOrd="0" presId="urn:microsoft.com/office/officeart/2005/8/layout/list1"/>
    <dgm:cxn modelId="{BF75B329-84DD-9D46-A1B8-16D1BE702E72}" type="presParOf" srcId="{6DCA5739-FA8A-5C4B-88EA-8089F230D67D}" destId="{E7BC9EFD-539D-6E49-99EE-DAB16CE74DE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8342C23A-6A0A-8744-B31C-7E98EA1F8E0C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E9780A-F493-734C-B137-BBD768A426E5}">
      <dgm:prSet custT="1"/>
      <dgm:spPr/>
      <dgm:t>
        <a:bodyPr/>
        <a:lstStyle/>
        <a:p>
          <a:r>
            <a:rPr lang="en-GB" sz="1400" b="1" dirty="0"/>
            <a:t>Formal Cooperation</a:t>
          </a:r>
          <a:endParaRPr lang="en-US" sz="1400" dirty="0"/>
        </a:p>
      </dgm:t>
    </dgm:pt>
    <dgm:pt modelId="{3F67D38D-5EEF-7D47-85A6-814D6EA5F9F6}" type="parTrans" cxnId="{164F38D0-3330-204E-AF2E-1D8EF634987B}">
      <dgm:prSet/>
      <dgm:spPr/>
      <dgm:t>
        <a:bodyPr/>
        <a:lstStyle/>
        <a:p>
          <a:endParaRPr lang="en-US"/>
        </a:p>
      </dgm:t>
    </dgm:pt>
    <dgm:pt modelId="{7CE4F3D4-27DF-8247-87EA-BE9DBCFE3AFC}" type="sibTrans" cxnId="{164F38D0-3330-204E-AF2E-1D8EF634987B}">
      <dgm:prSet/>
      <dgm:spPr/>
      <dgm:t>
        <a:bodyPr/>
        <a:lstStyle/>
        <a:p>
          <a:endParaRPr lang="en-US"/>
        </a:p>
      </dgm:t>
    </dgm:pt>
    <dgm:pt modelId="{AF5BFE6D-4EE8-2046-A52F-A31FE320BFB8}">
      <dgm:prSet custT="1"/>
      <dgm:spPr/>
      <dgm:t>
        <a:bodyPr/>
        <a:lstStyle/>
        <a:p>
          <a:r>
            <a:rPr lang="en-GB" sz="1400" b="1" dirty="0"/>
            <a:t>Informal Cooperation</a:t>
          </a:r>
          <a:endParaRPr lang="en-US" sz="1400" dirty="0"/>
        </a:p>
      </dgm:t>
    </dgm:pt>
    <dgm:pt modelId="{E7AC72EA-9282-ED48-8350-DB434C4BB019}" type="sibTrans" cxnId="{58F1EF5C-F012-7841-A5EF-17FA07F30D37}">
      <dgm:prSet/>
      <dgm:spPr/>
      <dgm:t>
        <a:bodyPr/>
        <a:lstStyle/>
        <a:p>
          <a:endParaRPr lang="en-US"/>
        </a:p>
      </dgm:t>
    </dgm:pt>
    <dgm:pt modelId="{4DD8A16A-3E0C-F345-9752-14A2B64618A6}" type="parTrans" cxnId="{58F1EF5C-F012-7841-A5EF-17FA07F30D37}">
      <dgm:prSet/>
      <dgm:spPr/>
      <dgm:t>
        <a:bodyPr/>
        <a:lstStyle/>
        <a:p>
          <a:endParaRPr lang="en-US"/>
        </a:p>
      </dgm:t>
    </dgm:pt>
    <dgm:pt modelId="{6E101367-F6BE-084B-BFF4-A0EEBE61A552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400"/>
            <a:t>MLA requests</a:t>
          </a:r>
          <a:endParaRPr lang="en-US" sz="1400"/>
        </a:p>
      </dgm:t>
    </dgm:pt>
    <dgm:pt modelId="{56D918BF-9BC9-6646-A592-A8493B583685}" type="parTrans" cxnId="{AC49DBE2-8DBE-F444-B482-3C77AB8FE4FD}">
      <dgm:prSet/>
      <dgm:spPr/>
      <dgm:t>
        <a:bodyPr/>
        <a:lstStyle/>
        <a:p>
          <a:endParaRPr lang="en-US"/>
        </a:p>
      </dgm:t>
    </dgm:pt>
    <dgm:pt modelId="{C11B59AF-8265-9647-9623-B7E3B0D83EC1}" type="sibTrans" cxnId="{AC49DBE2-8DBE-F444-B482-3C77AB8FE4FD}">
      <dgm:prSet/>
      <dgm:spPr/>
      <dgm:t>
        <a:bodyPr/>
        <a:lstStyle/>
        <a:p>
          <a:endParaRPr lang="en-US"/>
        </a:p>
      </dgm:t>
    </dgm:pt>
    <dgm:pt modelId="{4B448D34-7779-DF4C-9734-85BEA74F7594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400"/>
            <a:t>rogatory letters</a:t>
          </a:r>
          <a:endParaRPr lang="en-US" sz="1400"/>
        </a:p>
      </dgm:t>
    </dgm:pt>
    <dgm:pt modelId="{4F18DD8F-332F-A949-9CE6-B606BF74556A}" type="parTrans" cxnId="{1F69F9B4-2CF8-044F-81B5-E081E6B929AC}">
      <dgm:prSet/>
      <dgm:spPr/>
      <dgm:t>
        <a:bodyPr/>
        <a:lstStyle/>
        <a:p>
          <a:endParaRPr lang="en-US"/>
        </a:p>
      </dgm:t>
    </dgm:pt>
    <dgm:pt modelId="{9E770D27-F0B9-3E4F-A4FF-F6D91FBA79FE}" type="sibTrans" cxnId="{1F69F9B4-2CF8-044F-81B5-E081E6B929AC}">
      <dgm:prSet/>
      <dgm:spPr/>
      <dgm:t>
        <a:bodyPr/>
        <a:lstStyle/>
        <a:p>
          <a:endParaRPr lang="en-US"/>
        </a:p>
      </dgm:t>
    </dgm:pt>
    <dgm:pt modelId="{8BBBC7EC-0173-964A-9FD8-6A6D8FA4012C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400" dirty="0"/>
            <a:t>treaty-based Judicial cooperation</a:t>
          </a:r>
          <a:endParaRPr lang="en-US" sz="1400" dirty="0"/>
        </a:p>
      </dgm:t>
    </dgm:pt>
    <dgm:pt modelId="{BD779CE4-450C-DB4B-B378-998CDED3B569}" type="parTrans" cxnId="{AB1289FE-3DB7-9D46-9916-3A186D6675C1}">
      <dgm:prSet/>
      <dgm:spPr/>
      <dgm:t>
        <a:bodyPr/>
        <a:lstStyle/>
        <a:p>
          <a:endParaRPr lang="en-US"/>
        </a:p>
      </dgm:t>
    </dgm:pt>
    <dgm:pt modelId="{8F0F7E37-9B5C-BB4D-91AE-3A34C7C02620}" type="sibTrans" cxnId="{AB1289FE-3DB7-9D46-9916-3A186D6675C1}">
      <dgm:prSet/>
      <dgm:spPr/>
      <dgm:t>
        <a:bodyPr/>
        <a:lstStyle/>
        <a:p>
          <a:endParaRPr lang="en-US"/>
        </a:p>
      </dgm:t>
    </dgm:pt>
    <dgm:pt modelId="{FA19A51F-8D97-BF4A-9376-46129FF554F8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400" dirty="0"/>
            <a:t>police-to-police cooperation</a:t>
          </a:r>
          <a:endParaRPr lang="en-US" sz="1400" dirty="0"/>
        </a:p>
      </dgm:t>
    </dgm:pt>
    <dgm:pt modelId="{77669158-0E40-3B4C-9D10-F166B39C77EF}" type="parTrans" cxnId="{0F767142-0360-5E41-AF50-CF04E6D73BB0}">
      <dgm:prSet/>
      <dgm:spPr/>
      <dgm:t>
        <a:bodyPr/>
        <a:lstStyle/>
        <a:p>
          <a:endParaRPr lang="en-US"/>
        </a:p>
      </dgm:t>
    </dgm:pt>
    <dgm:pt modelId="{AD9AD2FC-B041-7E46-93AF-A861E8188897}" type="sibTrans" cxnId="{0F767142-0360-5E41-AF50-CF04E6D73BB0}">
      <dgm:prSet/>
      <dgm:spPr/>
      <dgm:t>
        <a:bodyPr/>
        <a:lstStyle/>
        <a:p>
          <a:endParaRPr lang="en-US"/>
        </a:p>
      </dgm:t>
    </dgm:pt>
    <dgm:pt modelId="{D6E71F54-53F8-B04D-AF02-99ED6874C6F9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400" dirty="0"/>
            <a:t>FIU-to-FIU exchanges</a:t>
          </a:r>
          <a:endParaRPr lang="en-US" sz="1400" dirty="0"/>
        </a:p>
      </dgm:t>
    </dgm:pt>
    <dgm:pt modelId="{AD152600-C868-3B49-B978-22D09305364A}" type="parTrans" cxnId="{AEB77D75-6E72-DB45-B33E-98912ABE756E}">
      <dgm:prSet/>
      <dgm:spPr/>
      <dgm:t>
        <a:bodyPr/>
        <a:lstStyle/>
        <a:p>
          <a:endParaRPr lang="en-US"/>
        </a:p>
      </dgm:t>
    </dgm:pt>
    <dgm:pt modelId="{5BD228CA-2349-6C45-B614-3B1784D58883}" type="sibTrans" cxnId="{AEB77D75-6E72-DB45-B33E-98912ABE756E}">
      <dgm:prSet/>
      <dgm:spPr/>
      <dgm:t>
        <a:bodyPr/>
        <a:lstStyle/>
        <a:p>
          <a:endParaRPr lang="en-US"/>
        </a:p>
      </dgm:t>
    </dgm:pt>
    <dgm:pt modelId="{5EA52348-213C-A448-A898-3CF360DF7A68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400" dirty="0"/>
            <a:t>contacts through international networks</a:t>
          </a:r>
          <a:endParaRPr lang="en-US" sz="1400" dirty="0"/>
        </a:p>
      </dgm:t>
    </dgm:pt>
    <dgm:pt modelId="{E06ADAB2-6504-F54B-8B87-F5CFE84B74E1}" type="parTrans" cxnId="{7757A7C5-5376-BA4B-A304-16B3D46D038D}">
      <dgm:prSet/>
      <dgm:spPr/>
      <dgm:t>
        <a:bodyPr/>
        <a:lstStyle/>
        <a:p>
          <a:endParaRPr lang="en-US"/>
        </a:p>
      </dgm:t>
    </dgm:pt>
    <dgm:pt modelId="{86D9CD37-B082-F94F-A2E5-743B922AEEF6}" type="sibTrans" cxnId="{7757A7C5-5376-BA4B-A304-16B3D46D038D}">
      <dgm:prSet/>
      <dgm:spPr/>
      <dgm:t>
        <a:bodyPr/>
        <a:lstStyle/>
        <a:p>
          <a:endParaRPr lang="en-US"/>
        </a:p>
      </dgm:t>
    </dgm:pt>
    <dgm:pt modelId="{55BD4C80-172E-F941-B81C-1E0A0858DA95}" type="pres">
      <dgm:prSet presAssocID="{8342C23A-6A0A-8744-B31C-7E98EA1F8E0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4981913-6443-D145-93BE-35E1DC242541}" type="pres">
      <dgm:prSet presAssocID="{EEE9780A-F493-734C-B137-BBD768A426E5}" presName="hierRoot1" presStyleCnt="0">
        <dgm:presLayoutVars>
          <dgm:hierBranch val="init"/>
        </dgm:presLayoutVars>
      </dgm:prSet>
      <dgm:spPr/>
    </dgm:pt>
    <dgm:pt modelId="{67EBBEAF-8726-BC49-BFD4-B1FD7E622DE5}" type="pres">
      <dgm:prSet presAssocID="{EEE9780A-F493-734C-B137-BBD768A426E5}" presName="rootComposite1" presStyleCnt="0"/>
      <dgm:spPr/>
    </dgm:pt>
    <dgm:pt modelId="{E2E9A404-A7B0-9A44-B7AA-E104A0518F79}" type="pres">
      <dgm:prSet presAssocID="{EEE9780A-F493-734C-B137-BBD768A426E5}" presName="rootText1" presStyleLbl="node0" presStyleIdx="0" presStyleCnt="2">
        <dgm:presLayoutVars>
          <dgm:chPref val="3"/>
        </dgm:presLayoutVars>
      </dgm:prSet>
      <dgm:spPr/>
    </dgm:pt>
    <dgm:pt modelId="{757FFB60-672E-6248-B669-C6A730EAA2DD}" type="pres">
      <dgm:prSet presAssocID="{EEE9780A-F493-734C-B137-BBD768A426E5}" presName="rootConnector1" presStyleLbl="node1" presStyleIdx="0" presStyleCnt="0"/>
      <dgm:spPr/>
    </dgm:pt>
    <dgm:pt modelId="{E883BDE8-4397-C647-8AFD-D15BE4BCA912}" type="pres">
      <dgm:prSet presAssocID="{EEE9780A-F493-734C-B137-BBD768A426E5}" presName="hierChild2" presStyleCnt="0"/>
      <dgm:spPr/>
    </dgm:pt>
    <dgm:pt modelId="{CA7FDF2B-5841-5147-A83C-D2C9D7D94BD4}" type="pres">
      <dgm:prSet presAssocID="{56D918BF-9BC9-6646-A592-A8493B583685}" presName="Name37" presStyleLbl="parChTrans1D2" presStyleIdx="0" presStyleCnt="6"/>
      <dgm:spPr/>
    </dgm:pt>
    <dgm:pt modelId="{92A0C057-4EB7-704B-9808-733E7E248D9E}" type="pres">
      <dgm:prSet presAssocID="{6E101367-F6BE-084B-BFF4-A0EEBE61A552}" presName="hierRoot2" presStyleCnt="0">
        <dgm:presLayoutVars>
          <dgm:hierBranch val="init"/>
        </dgm:presLayoutVars>
      </dgm:prSet>
      <dgm:spPr/>
    </dgm:pt>
    <dgm:pt modelId="{037924D9-E5BC-234F-81BE-351FBA69ABAC}" type="pres">
      <dgm:prSet presAssocID="{6E101367-F6BE-084B-BFF4-A0EEBE61A552}" presName="rootComposite" presStyleCnt="0"/>
      <dgm:spPr/>
    </dgm:pt>
    <dgm:pt modelId="{DF64D7F6-DB42-F04E-A7AA-FB392C51A65C}" type="pres">
      <dgm:prSet presAssocID="{6E101367-F6BE-084B-BFF4-A0EEBE61A552}" presName="rootText" presStyleLbl="node2" presStyleIdx="0" presStyleCnt="6">
        <dgm:presLayoutVars>
          <dgm:chPref val="3"/>
        </dgm:presLayoutVars>
      </dgm:prSet>
      <dgm:spPr/>
    </dgm:pt>
    <dgm:pt modelId="{398EDE29-BC37-4047-A247-7105974B7BDC}" type="pres">
      <dgm:prSet presAssocID="{6E101367-F6BE-084B-BFF4-A0EEBE61A552}" presName="rootConnector" presStyleLbl="node2" presStyleIdx="0" presStyleCnt="6"/>
      <dgm:spPr/>
    </dgm:pt>
    <dgm:pt modelId="{EF1FFFDA-EB55-ED4D-9923-37B35639BA7C}" type="pres">
      <dgm:prSet presAssocID="{6E101367-F6BE-084B-BFF4-A0EEBE61A552}" presName="hierChild4" presStyleCnt="0"/>
      <dgm:spPr/>
    </dgm:pt>
    <dgm:pt modelId="{C01766D4-BE13-924A-A337-8A0832571661}" type="pres">
      <dgm:prSet presAssocID="{6E101367-F6BE-084B-BFF4-A0EEBE61A552}" presName="hierChild5" presStyleCnt="0"/>
      <dgm:spPr/>
    </dgm:pt>
    <dgm:pt modelId="{148065AA-A580-C24B-A264-B351435F550B}" type="pres">
      <dgm:prSet presAssocID="{4F18DD8F-332F-A949-9CE6-B606BF74556A}" presName="Name37" presStyleLbl="parChTrans1D2" presStyleIdx="1" presStyleCnt="6"/>
      <dgm:spPr/>
    </dgm:pt>
    <dgm:pt modelId="{F528436C-DE86-B548-969C-FC471E15034C}" type="pres">
      <dgm:prSet presAssocID="{4B448D34-7779-DF4C-9734-85BEA74F7594}" presName="hierRoot2" presStyleCnt="0">
        <dgm:presLayoutVars>
          <dgm:hierBranch val="init"/>
        </dgm:presLayoutVars>
      </dgm:prSet>
      <dgm:spPr/>
    </dgm:pt>
    <dgm:pt modelId="{E60E11B5-6CB5-244C-92E6-7D8EB8B558E7}" type="pres">
      <dgm:prSet presAssocID="{4B448D34-7779-DF4C-9734-85BEA74F7594}" presName="rootComposite" presStyleCnt="0"/>
      <dgm:spPr/>
    </dgm:pt>
    <dgm:pt modelId="{76AC9B2C-F4A6-B745-8582-FDEEE3867646}" type="pres">
      <dgm:prSet presAssocID="{4B448D34-7779-DF4C-9734-85BEA74F7594}" presName="rootText" presStyleLbl="node2" presStyleIdx="1" presStyleCnt="6">
        <dgm:presLayoutVars>
          <dgm:chPref val="3"/>
        </dgm:presLayoutVars>
      </dgm:prSet>
      <dgm:spPr/>
    </dgm:pt>
    <dgm:pt modelId="{12B78545-E748-544D-846A-F6B861E987DB}" type="pres">
      <dgm:prSet presAssocID="{4B448D34-7779-DF4C-9734-85BEA74F7594}" presName="rootConnector" presStyleLbl="node2" presStyleIdx="1" presStyleCnt="6"/>
      <dgm:spPr/>
    </dgm:pt>
    <dgm:pt modelId="{7D13F800-EA9E-344E-ACB8-34DC764E686D}" type="pres">
      <dgm:prSet presAssocID="{4B448D34-7779-DF4C-9734-85BEA74F7594}" presName="hierChild4" presStyleCnt="0"/>
      <dgm:spPr/>
    </dgm:pt>
    <dgm:pt modelId="{C4A1D477-DDB0-9141-8965-FC5255BD6890}" type="pres">
      <dgm:prSet presAssocID="{4B448D34-7779-DF4C-9734-85BEA74F7594}" presName="hierChild5" presStyleCnt="0"/>
      <dgm:spPr/>
    </dgm:pt>
    <dgm:pt modelId="{424EE9F6-A8C8-F54C-80ED-339CB0963964}" type="pres">
      <dgm:prSet presAssocID="{BD779CE4-450C-DB4B-B378-998CDED3B569}" presName="Name37" presStyleLbl="parChTrans1D2" presStyleIdx="2" presStyleCnt="6"/>
      <dgm:spPr/>
    </dgm:pt>
    <dgm:pt modelId="{65C4EB99-A34E-6449-9271-8F8D38025BD7}" type="pres">
      <dgm:prSet presAssocID="{8BBBC7EC-0173-964A-9FD8-6A6D8FA4012C}" presName="hierRoot2" presStyleCnt="0">
        <dgm:presLayoutVars>
          <dgm:hierBranch val="init"/>
        </dgm:presLayoutVars>
      </dgm:prSet>
      <dgm:spPr/>
    </dgm:pt>
    <dgm:pt modelId="{98BB32BD-F3F6-4A46-B1E7-8DF15FCB7BBF}" type="pres">
      <dgm:prSet presAssocID="{8BBBC7EC-0173-964A-9FD8-6A6D8FA4012C}" presName="rootComposite" presStyleCnt="0"/>
      <dgm:spPr/>
    </dgm:pt>
    <dgm:pt modelId="{308A5A42-3FD7-6D47-B5AB-ECC606CBE23C}" type="pres">
      <dgm:prSet presAssocID="{8BBBC7EC-0173-964A-9FD8-6A6D8FA4012C}" presName="rootText" presStyleLbl="node2" presStyleIdx="2" presStyleCnt="6" custScaleY="121473">
        <dgm:presLayoutVars>
          <dgm:chPref val="3"/>
        </dgm:presLayoutVars>
      </dgm:prSet>
      <dgm:spPr/>
    </dgm:pt>
    <dgm:pt modelId="{AB35EC07-822F-EA46-81F8-AF33B4FEA7B1}" type="pres">
      <dgm:prSet presAssocID="{8BBBC7EC-0173-964A-9FD8-6A6D8FA4012C}" presName="rootConnector" presStyleLbl="node2" presStyleIdx="2" presStyleCnt="6"/>
      <dgm:spPr/>
    </dgm:pt>
    <dgm:pt modelId="{DF4D966C-7249-2A4C-977A-B53905044A11}" type="pres">
      <dgm:prSet presAssocID="{8BBBC7EC-0173-964A-9FD8-6A6D8FA4012C}" presName="hierChild4" presStyleCnt="0"/>
      <dgm:spPr/>
    </dgm:pt>
    <dgm:pt modelId="{75EA1DE2-94A8-DD4B-9B16-A8F7F3980F76}" type="pres">
      <dgm:prSet presAssocID="{8BBBC7EC-0173-964A-9FD8-6A6D8FA4012C}" presName="hierChild5" presStyleCnt="0"/>
      <dgm:spPr/>
    </dgm:pt>
    <dgm:pt modelId="{EFD205B6-F3D3-064C-8DAB-1BB01C2B28AF}" type="pres">
      <dgm:prSet presAssocID="{EEE9780A-F493-734C-B137-BBD768A426E5}" presName="hierChild3" presStyleCnt="0"/>
      <dgm:spPr/>
    </dgm:pt>
    <dgm:pt modelId="{E0790559-D1BB-854C-959F-48C34CB5160A}" type="pres">
      <dgm:prSet presAssocID="{AF5BFE6D-4EE8-2046-A52F-A31FE320BFB8}" presName="hierRoot1" presStyleCnt="0">
        <dgm:presLayoutVars>
          <dgm:hierBranch val="init"/>
        </dgm:presLayoutVars>
      </dgm:prSet>
      <dgm:spPr/>
    </dgm:pt>
    <dgm:pt modelId="{2AFCADBF-FECB-5841-B4F2-16E0D2358EB8}" type="pres">
      <dgm:prSet presAssocID="{AF5BFE6D-4EE8-2046-A52F-A31FE320BFB8}" presName="rootComposite1" presStyleCnt="0"/>
      <dgm:spPr/>
    </dgm:pt>
    <dgm:pt modelId="{D67FD11C-E6B3-AA4F-80AA-C0F39A728F94}" type="pres">
      <dgm:prSet presAssocID="{AF5BFE6D-4EE8-2046-A52F-A31FE320BFB8}" presName="rootText1" presStyleLbl="node0" presStyleIdx="1" presStyleCnt="2">
        <dgm:presLayoutVars>
          <dgm:chPref val="3"/>
        </dgm:presLayoutVars>
      </dgm:prSet>
      <dgm:spPr/>
    </dgm:pt>
    <dgm:pt modelId="{6F33B17C-D91A-B042-83E6-3A3CC985D42C}" type="pres">
      <dgm:prSet presAssocID="{AF5BFE6D-4EE8-2046-A52F-A31FE320BFB8}" presName="rootConnector1" presStyleLbl="node1" presStyleIdx="0" presStyleCnt="0"/>
      <dgm:spPr/>
    </dgm:pt>
    <dgm:pt modelId="{03F5394F-2D65-1043-84A4-B214AF84C83A}" type="pres">
      <dgm:prSet presAssocID="{AF5BFE6D-4EE8-2046-A52F-A31FE320BFB8}" presName="hierChild2" presStyleCnt="0"/>
      <dgm:spPr/>
    </dgm:pt>
    <dgm:pt modelId="{D6A10D9A-7A37-964F-817F-2138B48DF0E1}" type="pres">
      <dgm:prSet presAssocID="{77669158-0E40-3B4C-9D10-F166B39C77EF}" presName="Name37" presStyleLbl="parChTrans1D2" presStyleIdx="3" presStyleCnt="6"/>
      <dgm:spPr/>
    </dgm:pt>
    <dgm:pt modelId="{F8B3C461-D533-674D-B319-DFC67A16E644}" type="pres">
      <dgm:prSet presAssocID="{FA19A51F-8D97-BF4A-9376-46129FF554F8}" presName="hierRoot2" presStyleCnt="0">
        <dgm:presLayoutVars>
          <dgm:hierBranch val="init"/>
        </dgm:presLayoutVars>
      </dgm:prSet>
      <dgm:spPr/>
    </dgm:pt>
    <dgm:pt modelId="{2FEB5EBC-6501-7245-94AE-9ABC62373433}" type="pres">
      <dgm:prSet presAssocID="{FA19A51F-8D97-BF4A-9376-46129FF554F8}" presName="rootComposite" presStyleCnt="0"/>
      <dgm:spPr/>
    </dgm:pt>
    <dgm:pt modelId="{DB4359D6-EF00-F44F-B1AE-F8EB919F5FD7}" type="pres">
      <dgm:prSet presAssocID="{FA19A51F-8D97-BF4A-9376-46129FF554F8}" presName="rootText" presStyleLbl="node2" presStyleIdx="3" presStyleCnt="6" custScaleX="116811">
        <dgm:presLayoutVars>
          <dgm:chPref val="3"/>
        </dgm:presLayoutVars>
      </dgm:prSet>
      <dgm:spPr/>
    </dgm:pt>
    <dgm:pt modelId="{C8A26F77-4742-0E40-A9BD-45C2643BC261}" type="pres">
      <dgm:prSet presAssocID="{FA19A51F-8D97-BF4A-9376-46129FF554F8}" presName="rootConnector" presStyleLbl="node2" presStyleIdx="3" presStyleCnt="6"/>
      <dgm:spPr/>
    </dgm:pt>
    <dgm:pt modelId="{D8B9BF11-0C83-314E-BC4B-B81C7B304722}" type="pres">
      <dgm:prSet presAssocID="{FA19A51F-8D97-BF4A-9376-46129FF554F8}" presName="hierChild4" presStyleCnt="0"/>
      <dgm:spPr/>
    </dgm:pt>
    <dgm:pt modelId="{D520ED01-3448-D34E-A2A4-52306EBA9C69}" type="pres">
      <dgm:prSet presAssocID="{FA19A51F-8D97-BF4A-9376-46129FF554F8}" presName="hierChild5" presStyleCnt="0"/>
      <dgm:spPr/>
    </dgm:pt>
    <dgm:pt modelId="{6963F4E6-B503-8C4B-BC91-A37E4F177938}" type="pres">
      <dgm:prSet presAssocID="{AD152600-C868-3B49-B978-22D09305364A}" presName="Name37" presStyleLbl="parChTrans1D2" presStyleIdx="4" presStyleCnt="6"/>
      <dgm:spPr/>
    </dgm:pt>
    <dgm:pt modelId="{E014C81B-B1DB-6A46-B125-8A5C7DFBC25D}" type="pres">
      <dgm:prSet presAssocID="{D6E71F54-53F8-B04D-AF02-99ED6874C6F9}" presName="hierRoot2" presStyleCnt="0">
        <dgm:presLayoutVars>
          <dgm:hierBranch val="init"/>
        </dgm:presLayoutVars>
      </dgm:prSet>
      <dgm:spPr/>
    </dgm:pt>
    <dgm:pt modelId="{E0C68DD4-3AC1-974F-B37C-2BCFF24CE490}" type="pres">
      <dgm:prSet presAssocID="{D6E71F54-53F8-B04D-AF02-99ED6874C6F9}" presName="rootComposite" presStyleCnt="0"/>
      <dgm:spPr/>
    </dgm:pt>
    <dgm:pt modelId="{7687C207-DC9F-2544-ABEE-98005AEA65B0}" type="pres">
      <dgm:prSet presAssocID="{D6E71F54-53F8-B04D-AF02-99ED6874C6F9}" presName="rootText" presStyleLbl="node2" presStyleIdx="4" presStyleCnt="6">
        <dgm:presLayoutVars>
          <dgm:chPref val="3"/>
        </dgm:presLayoutVars>
      </dgm:prSet>
      <dgm:spPr/>
    </dgm:pt>
    <dgm:pt modelId="{37D16270-B685-F942-86D8-56E9EEEB3EB8}" type="pres">
      <dgm:prSet presAssocID="{D6E71F54-53F8-B04D-AF02-99ED6874C6F9}" presName="rootConnector" presStyleLbl="node2" presStyleIdx="4" presStyleCnt="6"/>
      <dgm:spPr/>
    </dgm:pt>
    <dgm:pt modelId="{E3F88C41-3880-244C-84A7-825E20A4FDF5}" type="pres">
      <dgm:prSet presAssocID="{D6E71F54-53F8-B04D-AF02-99ED6874C6F9}" presName="hierChild4" presStyleCnt="0"/>
      <dgm:spPr/>
    </dgm:pt>
    <dgm:pt modelId="{84955E11-115A-D141-A423-FA9E364F52CC}" type="pres">
      <dgm:prSet presAssocID="{D6E71F54-53F8-B04D-AF02-99ED6874C6F9}" presName="hierChild5" presStyleCnt="0"/>
      <dgm:spPr/>
    </dgm:pt>
    <dgm:pt modelId="{9632CDE4-3E96-E84C-BC9C-21F2302DA7A4}" type="pres">
      <dgm:prSet presAssocID="{E06ADAB2-6504-F54B-8B87-F5CFE84B74E1}" presName="Name37" presStyleLbl="parChTrans1D2" presStyleIdx="5" presStyleCnt="6"/>
      <dgm:spPr/>
    </dgm:pt>
    <dgm:pt modelId="{75401E7E-8F5A-3848-90F4-202C52315683}" type="pres">
      <dgm:prSet presAssocID="{5EA52348-213C-A448-A898-3CF360DF7A68}" presName="hierRoot2" presStyleCnt="0">
        <dgm:presLayoutVars>
          <dgm:hierBranch val="init"/>
        </dgm:presLayoutVars>
      </dgm:prSet>
      <dgm:spPr/>
    </dgm:pt>
    <dgm:pt modelId="{6E057437-97A1-F04D-B57A-51E36C922826}" type="pres">
      <dgm:prSet presAssocID="{5EA52348-213C-A448-A898-3CF360DF7A68}" presName="rootComposite" presStyleCnt="0"/>
      <dgm:spPr/>
    </dgm:pt>
    <dgm:pt modelId="{8F3E6491-9328-9543-A966-56BB55EAC87A}" type="pres">
      <dgm:prSet presAssocID="{5EA52348-213C-A448-A898-3CF360DF7A68}" presName="rootText" presStyleLbl="node2" presStyleIdx="5" presStyleCnt="6" custScaleY="146336">
        <dgm:presLayoutVars>
          <dgm:chPref val="3"/>
        </dgm:presLayoutVars>
      </dgm:prSet>
      <dgm:spPr/>
    </dgm:pt>
    <dgm:pt modelId="{5A8FF9A9-2F3B-B443-BD1D-86329864DA74}" type="pres">
      <dgm:prSet presAssocID="{5EA52348-213C-A448-A898-3CF360DF7A68}" presName="rootConnector" presStyleLbl="node2" presStyleIdx="5" presStyleCnt="6"/>
      <dgm:spPr/>
    </dgm:pt>
    <dgm:pt modelId="{EA7DB58B-6FEA-8043-BD53-79EBEFFC20BB}" type="pres">
      <dgm:prSet presAssocID="{5EA52348-213C-A448-A898-3CF360DF7A68}" presName="hierChild4" presStyleCnt="0"/>
      <dgm:spPr/>
    </dgm:pt>
    <dgm:pt modelId="{FDAC1C47-C503-8540-81F7-8CC2616ACBF3}" type="pres">
      <dgm:prSet presAssocID="{5EA52348-213C-A448-A898-3CF360DF7A68}" presName="hierChild5" presStyleCnt="0"/>
      <dgm:spPr/>
    </dgm:pt>
    <dgm:pt modelId="{41CAFCE4-F122-F34D-9721-8B91EF1B9F54}" type="pres">
      <dgm:prSet presAssocID="{AF5BFE6D-4EE8-2046-A52F-A31FE320BFB8}" presName="hierChild3" presStyleCnt="0"/>
      <dgm:spPr/>
    </dgm:pt>
  </dgm:ptLst>
  <dgm:cxnLst>
    <dgm:cxn modelId="{EED70F0C-2A00-EC4A-8E80-2FAC89686B45}" type="presOf" srcId="{77669158-0E40-3B4C-9D10-F166B39C77EF}" destId="{D6A10D9A-7A37-964F-817F-2138B48DF0E1}" srcOrd="0" destOrd="0" presId="urn:microsoft.com/office/officeart/2005/8/layout/orgChart1"/>
    <dgm:cxn modelId="{6EBD7316-F0DF-DE42-B415-222BC1E5EC92}" type="presOf" srcId="{AF5BFE6D-4EE8-2046-A52F-A31FE320BFB8}" destId="{D67FD11C-E6B3-AA4F-80AA-C0F39A728F94}" srcOrd="0" destOrd="0" presId="urn:microsoft.com/office/officeart/2005/8/layout/orgChart1"/>
    <dgm:cxn modelId="{0A744B1D-06D6-4B46-83C0-9CBB21A109D9}" type="presOf" srcId="{FA19A51F-8D97-BF4A-9376-46129FF554F8}" destId="{C8A26F77-4742-0E40-A9BD-45C2643BC261}" srcOrd="1" destOrd="0" presId="urn:microsoft.com/office/officeart/2005/8/layout/orgChart1"/>
    <dgm:cxn modelId="{7022881D-A2E3-434E-AA0B-35749B46DED8}" type="presOf" srcId="{5EA52348-213C-A448-A898-3CF360DF7A68}" destId="{5A8FF9A9-2F3B-B443-BD1D-86329864DA74}" srcOrd="1" destOrd="0" presId="urn:microsoft.com/office/officeart/2005/8/layout/orgChart1"/>
    <dgm:cxn modelId="{007A153B-9D14-B54B-9536-2D218CEFD5FE}" type="presOf" srcId="{D6E71F54-53F8-B04D-AF02-99ED6874C6F9}" destId="{37D16270-B685-F942-86D8-56E9EEEB3EB8}" srcOrd="1" destOrd="0" presId="urn:microsoft.com/office/officeart/2005/8/layout/orgChart1"/>
    <dgm:cxn modelId="{495FC940-FD9D-1D46-AB31-6B5A1A3FAE77}" type="presOf" srcId="{4F18DD8F-332F-A949-9CE6-B606BF74556A}" destId="{148065AA-A580-C24B-A264-B351435F550B}" srcOrd="0" destOrd="0" presId="urn:microsoft.com/office/officeart/2005/8/layout/orgChart1"/>
    <dgm:cxn modelId="{0F767142-0360-5E41-AF50-CF04E6D73BB0}" srcId="{AF5BFE6D-4EE8-2046-A52F-A31FE320BFB8}" destId="{FA19A51F-8D97-BF4A-9376-46129FF554F8}" srcOrd="0" destOrd="0" parTransId="{77669158-0E40-3B4C-9D10-F166B39C77EF}" sibTransId="{AD9AD2FC-B041-7E46-93AF-A861E8188897}"/>
    <dgm:cxn modelId="{F081C949-C41A-0540-9E64-6F29A64F8079}" type="presOf" srcId="{BD779CE4-450C-DB4B-B378-998CDED3B569}" destId="{424EE9F6-A8C8-F54C-80ED-339CB0963964}" srcOrd="0" destOrd="0" presId="urn:microsoft.com/office/officeart/2005/8/layout/orgChart1"/>
    <dgm:cxn modelId="{3E019F4E-C4D4-FC4D-9010-93669D504322}" type="presOf" srcId="{EEE9780A-F493-734C-B137-BBD768A426E5}" destId="{E2E9A404-A7B0-9A44-B7AA-E104A0518F79}" srcOrd="0" destOrd="0" presId="urn:microsoft.com/office/officeart/2005/8/layout/orgChart1"/>
    <dgm:cxn modelId="{34AAE453-CB8E-3D4D-9DA7-CAFA814873A2}" type="presOf" srcId="{8342C23A-6A0A-8744-B31C-7E98EA1F8E0C}" destId="{55BD4C80-172E-F941-B81C-1E0A0858DA95}" srcOrd="0" destOrd="0" presId="urn:microsoft.com/office/officeart/2005/8/layout/orgChart1"/>
    <dgm:cxn modelId="{693C1758-3550-F74B-8C36-544A13066CBA}" type="presOf" srcId="{56D918BF-9BC9-6646-A592-A8493B583685}" destId="{CA7FDF2B-5841-5147-A83C-D2C9D7D94BD4}" srcOrd="0" destOrd="0" presId="urn:microsoft.com/office/officeart/2005/8/layout/orgChart1"/>
    <dgm:cxn modelId="{4C18025B-1963-DD48-B737-6E34129B3FF6}" type="presOf" srcId="{D6E71F54-53F8-B04D-AF02-99ED6874C6F9}" destId="{7687C207-DC9F-2544-ABEE-98005AEA65B0}" srcOrd="0" destOrd="0" presId="urn:microsoft.com/office/officeart/2005/8/layout/orgChart1"/>
    <dgm:cxn modelId="{58F1EF5C-F012-7841-A5EF-17FA07F30D37}" srcId="{8342C23A-6A0A-8744-B31C-7E98EA1F8E0C}" destId="{AF5BFE6D-4EE8-2046-A52F-A31FE320BFB8}" srcOrd="1" destOrd="0" parTransId="{4DD8A16A-3E0C-F345-9752-14A2B64618A6}" sibTransId="{E7AC72EA-9282-ED48-8350-DB434C4BB019}"/>
    <dgm:cxn modelId="{5884756B-12BF-9E45-908B-E14D28551704}" type="presOf" srcId="{6E101367-F6BE-084B-BFF4-A0EEBE61A552}" destId="{398EDE29-BC37-4047-A247-7105974B7BDC}" srcOrd="1" destOrd="0" presId="urn:microsoft.com/office/officeart/2005/8/layout/orgChart1"/>
    <dgm:cxn modelId="{AEB77D75-6E72-DB45-B33E-98912ABE756E}" srcId="{AF5BFE6D-4EE8-2046-A52F-A31FE320BFB8}" destId="{D6E71F54-53F8-B04D-AF02-99ED6874C6F9}" srcOrd="1" destOrd="0" parTransId="{AD152600-C868-3B49-B978-22D09305364A}" sibTransId="{5BD228CA-2349-6C45-B614-3B1784D58883}"/>
    <dgm:cxn modelId="{978098A2-5BA5-3340-B96F-9616AA06A417}" type="presOf" srcId="{EEE9780A-F493-734C-B137-BBD768A426E5}" destId="{757FFB60-672E-6248-B669-C6A730EAA2DD}" srcOrd="1" destOrd="0" presId="urn:microsoft.com/office/officeart/2005/8/layout/orgChart1"/>
    <dgm:cxn modelId="{80D286A5-9F1A-0B47-AFC6-B9F7A7390576}" type="presOf" srcId="{AF5BFE6D-4EE8-2046-A52F-A31FE320BFB8}" destId="{6F33B17C-D91A-B042-83E6-3A3CC985D42C}" srcOrd="1" destOrd="0" presId="urn:microsoft.com/office/officeart/2005/8/layout/orgChart1"/>
    <dgm:cxn modelId="{0534DBA5-9072-854A-94DF-8F18C806AC26}" type="presOf" srcId="{4B448D34-7779-DF4C-9734-85BEA74F7594}" destId="{12B78545-E748-544D-846A-F6B861E987DB}" srcOrd="1" destOrd="0" presId="urn:microsoft.com/office/officeart/2005/8/layout/orgChart1"/>
    <dgm:cxn modelId="{216C8AA6-98E1-7C47-B4B1-3C159BB6CD5F}" type="presOf" srcId="{8BBBC7EC-0173-964A-9FD8-6A6D8FA4012C}" destId="{308A5A42-3FD7-6D47-B5AB-ECC606CBE23C}" srcOrd="0" destOrd="0" presId="urn:microsoft.com/office/officeart/2005/8/layout/orgChart1"/>
    <dgm:cxn modelId="{471DD5AB-16D1-6949-8C9A-CAEBA40BEF51}" type="presOf" srcId="{FA19A51F-8D97-BF4A-9376-46129FF554F8}" destId="{DB4359D6-EF00-F44F-B1AE-F8EB919F5FD7}" srcOrd="0" destOrd="0" presId="urn:microsoft.com/office/officeart/2005/8/layout/orgChart1"/>
    <dgm:cxn modelId="{1F69F9B4-2CF8-044F-81B5-E081E6B929AC}" srcId="{EEE9780A-F493-734C-B137-BBD768A426E5}" destId="{4B448D34-7779-DF4C-9734-85BEA74F7594}" srcOrd="1" destOrd="0" parTransId="{4F18DD8F-332F-A949-9CE6-B606BF74556A}" sibTransId="{9E770D27-F0B9-3E4F-A4FF-F6D91FBA79FE}"/>
    <dgm:cxn modelId="{FC1CA1B8-7CCA-EE4E-AAD9-8B2FE284EF39}" type="presOf" srcId="{5EA52348-213C-A448-A898-3CF360DF7A68}" destId="{8F3E6491-9328-9543-A966-56BB55EAC87A}" srcOrd="0" destOrd="0" presId="urn:microsoft.com/office/officeart/2005/8/layout/orgChart1"/>
    <dgm:cxn modelId="{5E64BCBA-2EC0-5142-96BF-EFF4A738A134}" type="presOf" srcId="{8BBBC7EC-0173-964A-9FD8-6A6D8FA4012C}" destId="{AB35EC07-822F-EA46-81F8-AF33B4FEA7B1}" srcOrd="1" destOrd="0" presId="urn:microsoft.com/office/officeart/2005/8/layout/orgChart1"/>
    <dgm:cxn modelId="{7757A7C5-5376-BA4B-A304-16B3D46D038D}" srcId="{AF5BFE6D-4EE8-2046-A52F-A31FE320BFB8}" destId="{5EA52348-213C-A448-A898-3CF360DF7A68}" srcOrd="2" destOrd="0" parTransId="{E06ADAB2-6504-F54B-8B87-F5CFE84B74E1}" sibTransId="{86D9CD37-B082-F94F-A2E5-743B922AEEF6}"/>
    <dgm:cxn modelId="{C63CE4CD-2847-9348-BFE2-08D7D6BBF5D7}" type="presOf" srcId="{6E101367-F6BE-084B-BFF4-A0EEBE61A552}" destId="{DF64D7F6-DB42-F04E-A7AA-FB392C51A65C}" srcOrd="0" destOrd="0" presId="urn:microsoft.com/office/officeart/2005/8/layout/orgChart1"/>
    <dgm:cxn modelId="{164F38D0-3330-204E-AF2E-1D8EF634987B}" srcId="{8342C23A-6A0A-8744-B31C-7E98EA1F8E0C}" destId="{EEE9780A-F493-734C-B137-BBD768A426E5}" srcOrd="0" destOrd="0" parTransId="{3F67D38D-5EEF-7D47-85A6-814D6EA5F9F6}" sibTransId="{7CE4F3D4-27DF-8247-87EA-BE9DBCFE3AFC}"/>
    <dgm:cxn modelId="{AC49DBE2-8DBE-F444-B482-3C77AB8FE4FD}" srcId="{EEE9780A-F493-734C-B137-BBD768A426E5}" destId="{6E101367-F6BE-084B-BFF4-A0EEBE61A552}" srcOrd="0" destOrd="0" parTransId="{56D918BF-9BC9-6646-A592-A8493B583685}" sibTransId="{C11B59AF-8265-9647-9623-B7E3B0D83EC1}"/>
    <dgm:cxn modelId="{EBEE0CE5-B0CE-6043-B463-B2F0ED9B7D52}" type="presOf" srcId="{4B448D34-7779-DF4C-9734-85BEA74F7594}" destId="{76AC9B2C-F4A6-B745-8582-FDEEE3867646}" srcOrd="0" destOrd="0" presId="urn:microsoft.com/office/officeart/2005/8/layout/orgChart1"/>
    <dgm:cxn modelId="{8C3EDCF5-D214-0545-B8A2-6E382B8D4A42}" type="presOf" srcId="{E06ADAB2-6504-F54B-8B87-F5CFE84B74E1}" destId="{9632CDE4-3E96-E84C-BC9C-21F2302DA7A4}" srcOrd="0" destOrd="0" presId="urn:microsoft.com/office/officeart/2005/8/layout/orgChart1"/>
    <dgm:cxn modelId="{16C0F2FA-4C54-324C-9C19-6AF9B680E5F2}" type="presOf" srcId="{AD152600-C868-3B49-B978-22D09305364A}" destId="{6963F4E6-B503-8C4B-BC91-A37E4F177938}" srcOrd="0" destOrd="0" presId="urn:microsoft.com/office/officeart/2005/8/layout/orgChart1"/>
    <dgm:cxn modelId="{AB1289FE-3DB7-9D46-9916-3A186D6675C1}" srcId="{EEE9780A-F493-734C-B137-BBD768A426E5}" destId="{8BBBC7EC-0173-964A-9FD8-6A6D8FA4012C}" srcOrd="2" destOrd="0" parTransId="{BD779CE4-450C-DB4B-B378-998CDED3B569}" sibTransId="{8F0F7E37-9B5C-BB4D-91AE-3A34C7C02620}"/>
    <dgm:cxn modelId="{D0D66196-3649-B34E-9033-45C3D2E289BF}" type="presParOf" srcId="{55BD4C80-172E-F941-B81C-1E0A0858DA95}" destId="{C4981913-6443-D145-93BE-35E1DC242541}" srcOrd="0" destOrd="0" presId="urn:microsoft.com/office/officeart/2005/8/layout/orgChart1"/>
    <dgm:cxn modelId="{91FE09D3-3A94-234D-BC94-770D2E6BDD4D}" type="presParOf" srcId="{C4981913-6443-D145-93BE-35E1DC242541}" destId="{67EBBEAF-8726-BC49-BFD4-B1FD7E622DE5}" srcOrd="0" destOrd="0" presId="urn:microsoft.com/office/officeart/2005/8/layout/orgChart1"/>
    <dgm:cxn modelId="{6C8D167C-61DA-DE4E-8ABF-845ED1753457}" type="presParOf" srcId="{67EBBEAF-8726-BC49-BFD4-B1FD7E622DE5}" destId="{E2E9A404-A7B0-9A44-B7AA-E104A0518F79}" srcOrd="0" destOrd="0" presId="urn:microsoft.com/office/officeart/2005/8/layout/orgChart1"/>
    <dgm:cxn modelId="{96EA61E7-3033-5A48-AEBA-B1E92AB1D93B}" type="presParOf" srcId="{67EBBEAF-8726-BC49-BFD4-B1FD7E622DE5}" destId="{757FFB60-672E-6248-B669-C6A730EAA2DD}" srcOrd="1" destOrd="0" presId="urn:microsoft.com/office/officeart/2005/8/layout/orgChart1"/>
    <dgm:cxn modelId="{A594B2C0-68FC-5E4E-9F33-2582B43A8F57}" type="presParOf" srcId="{C4981913-6443-D145-93BE-35E1DC242541}" destId="{E883BDE8-4397-C647-8AFD-D15BE4BCA912}" srcOrd="1" destOrd="0" presId="urn:microsoft.com/office/officeart/2005/8/layout/orgChart1"/>
    <dgm:cxn modelId="{0A49965C-0D00-E54D-8B14-A40064F3762B}" type="presParOf" srcId="{E883BDE8-4397-C647-8AFD-D15BE4BCA912}" destId="{CA7FDF2B-5841-5147-A83C-D2C9D7D94BD4}" srcOrd="0" destOrd="0" presId="urn:microsoft.com/office/officeart/2005/8/layout/orgChart1"/>
    <dgm:cxn modelId="{AB37B57B-7CD4-894B-8046-547A961A6FE0}" type="presParOf" srcId="{E883BDE8-4397-C647-8AFD-D15BE4BCA912}" destId="{92A0C057-4EB7-704B-9808-733E7E248D9E}" srcOrd="1" destOrd="0" presId="urn:microsoft.com/office/officeart/2005/8/layout/orgChart1"/>
    <dgm:cxn modelId="{DB6F1D53-A89B-B846-A5F7-36D88AFCE5FD}" type="presParOf" srcId="{92A0C057-4EB7-704B-9808-733E7E248D9E}" destId="{037924D9-E5BC-234F-81BE-351FBA69ABAC}" srcOrd="0" destOrd="0" presId="urn:microsoft.com/office/officeart/2005/8/layout/orgChart1"/>
    <dgm:cxn modelId="{E516C4CD-D4AF-1B48-809B-95B6E71E1B7F}" type="presParOf" srcId="{037924D9-E5BC-234F-81BE-351FBA69ABAC}" destId="{DF64D7F6-DB42-F04E-A7AA-FB392C51A65C}" srcOrd="0" destOrd="0" presId="urn:microsoft.com/office/officeart/2005/8/layout/orgChart1"/>
    <dgm:cxn modelId="{1F911BDA-EE18-CD42-8A92-7D83A4EBC887}" type="presParOf" srcId="{037924D9-E5BC-234F-81BE-351FBA69ABAC}" destId="{398EDE29-BC37-4047-A247-7105974B7BDC}" srcOrd="1" destOrd="0" presId="urn:microsoft.com/office/officeart/2005/8/layout/orgChart1"/>
    <dgm:cxn modelId="{C03C4EF5-4326-0948-9F53-FD863418444A}" type="presParOf" srcId="{92A0C057-4EB7-704B-9808-733E7E248D9E}" destId="{EF1FFFDA-EB55-ED4D-9923-37B35639BA7C}" srcOrd="1" destOrd="0" presId="urn:microsoft.com/office/officeart/2005/8/layout/orgChart1"/>
    <dgm:cxn modelId="{8F0BE3AB-44E4-ED43-8E14-1B187F7AB9B9}" type="presParOf" srcId="{92A0C057-4EB7-704B-9808-733E7E248D9E}" destId="{C01766D4-BE13-924A-A337-8A0832571661}" srcOrd="2" destOrd="0" presId="urn:microsoft.com/office/officeart/2005/8/layout/orgChart1"/>
    <dgm:cxn modelId="{AC292743-0F22-814C-B9A1-4623961DD6A7}" type="presParOf" srcId="{E883BDE8-4397-C647-8AFD-D15BE4BCA912}" destId="{148065AA-A580-C24B-A264-B351435F550B}" srcOrd="2" destOrd="0" presId="urn:microsoft.com/office/officeart/2005/8/layout/orgChart1"/>
    <dgm:cxn modelId="{8D771572-504A-D84A-BC86-115FAFDF4CFA}" type="presParOf" srcId="{E883BDE8-4397-C647-8AFD-D15BE4BCA912}" destId="{F528436C-DE86-B548-969C-FC471E15034C}" srcOrd="3" destOrd="0" presId="urn:microsoft.com/office/officeart/2005/8/layout/orgChart1"/>
    <dgm:cxn modelId="{95BCE1FA-233E-C941-8576-81AA245D689A}" type="presParOf" srcId="{F528436C-DE86-B548-969C-FC471E15034C}" destId="{E60E11B5-6CB5-244C-92E6-7D8EB8B558E7}" srcOrd="0" destOrd="0" presId="urn:microsoft.com/office/officeart/2005/8/layout/orgChart1"/>
    <dgm:cxn modelId="{78392314-E3FD-4944-8D92-B1E82DC48744}" type="presParOf" srcId="{E60E11B5-6CB5-244C-92E6-7D8EB8B558E7}" destId="{76AC9B2C-F4A6-B745-8582-FDEEE3867646}" srcOrd="0" destOrd="0" presId="urn:microsoft.com/office/officeart/2005/8/layout/orgChart1"/>
    <dgm:cxn modelId="{ECFCB9F6-BE20-FB4E-A836-5D256079F54B}" type="presParOf" srcId="{E60E11B5-6CB5-244C-92E6-7D8EB8B558E7}" destId="{12B78545-E748-544D-846A-F6B861E987DB}" srcOrd="1" destOrd="0" presId="urn:microsoft.com/office/officeart/2005/8/layout/orgChart1"/>
    <dgm:cxn modelId="{CA450C26-E7C1-EF42-9D2B-8FE4B4D9D68E}" type="presParOf" srcId="{F528436C-DE86-B548-969C-FC471E15034C}" destId="{7D13F800-EA9E-344E-ACB8-34DC764E686D}" srcOrd="1" destOrd="0" presId="urn:microsoft.com/office/officeart/2005/8/layout/orgChart1"/>
    <dgm:cxn modelId="{38012C4C-DAA0-F647-BD26-5C666AA016CB}" type="presParOf" srcId="{F528436C-DE86-B548-969C-FC471E15034C}" destId="{C4A1D477-DDB0-9141-8965-FC5255BD6890}" srcOrd="2" destOrd="0" presId="urn:microsoft.com/office/officeart/2005/8/layout/orgChart1"/>
    <dgm:cxn modelId="{08202DFC-6CF4-DE4E-8D4D-83240847C816}" type="presParOf" srcId="{E883BDE8-4397-C647-8AFD-D15BE4BCA912}" destId="{424EE9F6-A8C8-F54C-80ED-339CB0963964}" srcOrd="4" destOrd="0" presId="urn:microsoft.com/office/officeart/2005/8/layout/orgChart1"/>
    <dgm:cxn modelId="{C84F1DFE-93D2-1C42-B858-C352A20F5453}" type="presParOf" srcId="{E883BDE8-4397-C647-8AFD-D15BE4BCA912}" destId="{65C4EB99-A34E-6449-9271-8F8D38025BD7}" srcOrd="5" destOrd="0" presId="urn:microsoft.com/office/officeart/2005/8/layout/orgChart1"/>
    <dgm:cxn modelId="{54944C75-3386-1E4B-803B-35B7F2DB578A}" type="presParOf" srcId="{65C4EB99-A34E-6449-9271-8F8D38025BD7}" destId="{98BB32BD-F3F6-4A46-B1E7-8DF15FCB7BBF}" srcOrd="0" destOrd="0" presId="urn:microsoft.com/office/officeart/2005/8/layout/orgChart1"/>
    <dgm:cxn modelId="{1E5F5833-1940-B54B-9BF5-25A11FBDA8F8}" type="presParOf" srcId="{98BB32BD-F3F6-4A46-B1E7-8DF15FCB7BBF}" destId="{308A5A42-3FD7-6D47-B5AB-ECC606CBE23C}" srcOrd="0" destOrd="0" presId="urn:microsoft.com/office/officeart/2005/8/layout/orgChart1"/>
    <dgm:cxn modelId="{4366E048-DA46-1245-864D-A2B228229A02}" type="presParOf" srcId="{98BB32BD-F3F6-4A46-B1E7-8DF15FCB7BBF}" destId="{AB35EC07-822F-EA46-81F8-AF33B4FEA7B1}" srcOrd="1" destOrd="0" presId="urn:microsoft.com/office/officeart/2005/8/layout/orgChart1"/>
    <dgm:cxn modelId="{05909F40-12A6-BC49-A6E1-0CF20D72C693}" type="presParOf" srcId="{65C4EB99-A34E-6449-9271-8F8D38025BD7}" destId="{DF4D966C-7249-2A4C-977A-B53905044A11}" srcOrd="1" destOrd="0" presId="urn:microsoft.com/office/officeart/2005/8/layout/orgChart1"/>
    <dgm:cxn modelId="{A55DE703-57D9-664D-8666-1F1AE7EB2F24}" type="presParOf" srcId="{65C4EB99-A34E-6449-9271-8F8D38025BD7}" destId="{75EA1DE2-94A8-DD4B-9B16-A8F7F3980F76}" srcOrd="2" destOrd="0" presId="urn:microsoft.com/office/officeart/2005/8/layout/orgChart1"/>
    <dgm:cxn modelId="{48EE0202-65AC-404C-A959-59724B9CE219}" type="presParOf" srcId="{C4981913-6443-D145-93BE-35E1DC242541}" destId="{EFD205B6-F3D3-064C-8DAB-1BB01C2B28AF}" srcOrd="2" destOrd="0" presId="urn:microsoft.com/office/officeart/2005/8/layout/orgChart1"/>
    <dgm:cxn modelId="{9AB063A3-3870-C04F-8D39-B4FEF70CADB1}" type="presParOf" srcId="{55BD4C80-172E-F941-B81C-1E0A0858DA95}" destId="{E0790559-D1BB-854C-959F-48C34CB5160A}" srcOrd="1" destOrd="0" presId="urn:microsoft.com/office/officeart/2005/8/layout/orgChart1"/>
    <dgm:cxn modelId="{7F0B16DB-A0C7-A44C-8633-D1FD04BCE819}" type="presParOf" srcId="{E0790559-D1BB-854C-959F-48C34CB5160A}" destId="{2AFCADBF-FECB-5841-B4F2-16E0D2358EB8}" srcOrd="0" destOrd="0" presId="urn:microsoft.com/office/officeart/2005/8/layout/orgChart1"/>
    <dgm:cxn modelId="{F1D74E05-254D-BD4A-8F06-AD6D422EAB52}" type="presParOf" srcId="{2AFCADBF-FECB-5841-B4F2-16E0D2358EB8}" destId="{D67FD11C-E6B3-AA4F-80AA-C0F39A728F94}" srcOrd="0" destOrd="0" presId="urn:microsoft.com/office/officeart/2005/8/layout/orgChart1"/>
    <dgm:cxn modelId="{B2AE6CE7-0CE7-B048-928E-C036C2662C63}" type="presParOf" srcId="{2AFCADBF-FECB-5841-B4F2-16E0D2358EB8}" destId="{6F33B17C-D91A-B042-83E6-3A3CC985D42C}" srcOrd="1" destOrd="0" presId="urn:microsoft.com/office/officeart/2005/8/layout/orgChart1"/>
    <dgm:cxn modelId="{DAFE02FE-1191-484B-83D5-4495C524F4BE}" type="presParOf" srcId="{E0790559-D1BB-854C-959F-48C34CB5160A}" destId="{03F5394F-2D65-1043-84A4-B214AF84C83A}" srcOrd="1" destOrd="0" presId="urn:microsoft.com/office/officeart/2005/8/layout/orgChart1"/>
    <dgm:cxn modelId="{95A8FFF3-C118-4046-8BC0-6BF7864CBD42}" type="presParOf" srcId="{03F5394F-2D65-1043-84A4-B214AF84C83A}" destId="{D6A10D9A-7A37-964F-817F-2138B48DF0E1}" srcOrd="0" destOrd="0" presId="urn:microsoft.com/office/officeart/2005/8/layout/orgChart1"/>
    <dgm:cxn modelId="{4EE2510B-45CA-9842-8F00-C8C2FB67D783}" type="presParOf" srcId="{03F5394F-2D65-1043-84A4-B214AF84C83A}" destId="{F8B3C461-D533-674D-B319-DFC67A16E644}" srcOrd="1" destOrd="0" presId="urn:microsoft.com/office/officeart/2005/8/layout/orgChart1"/>
    <dgm:cxn modelId="{C057D4D7-27E0-8546-8C67-B499DC3A1AE7}" type="presParOf" srcId="{F8B3C461-D533-674D-B319-DFC67A16E644}" destId="{2FEB5EBC-6501-7245-94AE-9ABC62373433}" srcOrd="0" destOrd="0" presId="urn:microsoft.com/office/officeart/2005/8/layout/orgChart1"/>
    <dgm:cxn modelId="{EC2DDE67-DD3B-5C41-BFC3-006ACBBAC400}" type="presParOf" srcId="{2FEB5EBC-6501-7245-94AE-9ABC62373433}" destId="{DB4359D6-EF00-F44F-B1AE-F8EB919F5FD7}" srcOrd="0" destOrd="0" presId="urn:microsoft.com/office/officeart/2005/8/layout/orgChart1"/>
    <dgm:cxn modelId="{3E17FCE8-5672-6B48-B78A-395C2B0B0876}" type="presParOf" srcId="{2FEB5EBC-6501-7245-94AE-9ABC62373433}" destId="{C8A26F77-4742-0E40-A9BD-45C2643BC261}" srcOrd="1" destOrd="0" presId="urn:microsoft.com/office/officeart/2005/8/layout/orgChart1"/>
    <dgm:cxn modelId="{7A4B6B8F-5D4C-F14C-8FF1-6557B0C39F00}" type="presParOf" srcId="{F8B3C461-D533-674D-B319-DFC67A16E644}" destId="{D8B9BF11-0C83-314E-BC4B-B81C7B304722}" srcOrd="1" destOrd="0" presId="urn:microsoft.com/office/officeart/2005/8/layout/orgChart1"/>
    <dgm:cxn modelId="{59BB74EF-55D0-B346-936F-984D4C8DB7A7}" type="presParOf" srcId="{F8B3C461-D533-674D-B319-DFC67A16E644}" destId="{D520ED01-3448-D34E-A2A4-52306EBA9C69}" srcOrd="2" destOrd="0" presId="urn:microsoft.com/office/officeart/2005/8/layout/orgChart1"/>
    <dgm:cxn modelId="{2092A7CC-E69E-004E-B5AF-93504CB996A2}" type="presParOf" srcId="{03F5394F-2D65-1043-84A4-B214AF84C83A}" destId="{6963F4E6-B503-8C4B-BC91-A37E4F177938}" srcOrd="2" destOrd="0" presId="urn:microsoft.com/office/officeart/2005/8/layout/orgChart1"/>
    <dgm:cxn modelId="{E9BAC02D-53B1-9347-9447-518F2315F7C5}" type="presParOf" srcId="{03F5394F-2D65-1043-84A4-B214AF84C83A}" destId="{E014C81B-B1DB-6A46-B125-8A5C7DFBC25D}" srcOrd="3" destOrd="0" presId="urn:microsoft.com/office/officeart/2005/8/layout/orgChart1"/>
    <dgm:cxn modelId="{A036A0FA-ADB1-464B-BFB1-779D85639379}" type="presParOf" srcId="{E014C81B-B1DB-6A46-B125-8A5C7DFBC25D}" destId="{E0C68DD4-3AC1-974F-B37C-2BCFF24CE490}" srcOrd="0" destOrd="0" presId="urn:microsoft.com/office/officeart/2005/8/layout/orgChart1"/>
    <dgm:cxn modelId="{1B877D44-D0DF-DF49-862F-84D2A56F9C22}" type="presParOf" srcId="{E0C68DD4-3AC1-974F-B37C-2BCFF24CE490}" destId="{7687C207-DC9F-2544-ABEE-98005AEA65B0}" srcOrd="0" destOrd="0" presId="urn:microsoft.com/office/officeart/2005/8/layout/orgChart1"/>
    <dgm:cxn modelId="{E739B904-E1D8-5643-B522-B7B51923601D}" type="presParOf" srcId="{E0C68DD4-3AC1-974F-B37C-2BCFF24CE490}" destId="{37D16270-B685-F942-86D8-56E9EEEB3EB8}" srcOrd="1" destOrd="0" presId="urn:microsoft.com/office/officeart/2005/8/layout/orgChart1"/>
    <dgm:cxn modelId="{31747D62-05B7-C34B-A194-B0DD7D569579}" type="presParOf" srcId="{E014C81B-B1DB-6A46-B125-8A5C7DFBC25D}" destId="{E3F88C41-3880-244C-84A7-825E20A4FDF5}" srcOrd="1" destOrd="0" presId="urn:microsoft.com/office/officeart/2005/8/layout/orgChart1"/>
    <dgm:cxn modelId="{6CA32446-DF08-DB40-A143-C4C1B268720B}" type="presParOf" srcId="{E014C81B-B1DB-6A46-B125-8A5C7DFBC25D}" destId="{84955E11-115A-D141-A423-FA9E364F52CC}" srcOrd="2" destOrd="0" presId="urn:microsoft.com/office/officeart/2005/8/layout/orgChart1"/>
    <dgm:cxn modelId="{AFBA01B3-1010-D44E-A66E-43809AC39110}" type="presParOf" srcId="{03F5394F-2D65-1043-84A4-B214AF84C83A}" destId="{9632CDE4-3E96-E84C-BC9C-21F2302DA7A4}" srcOrd="4" destOrd="0" presId="urn:microsoft.com/office/officeart/2005/8/layout/orgChart1"/>
    <dgm:cxn modelId="{93561AB1-7DB1-2F46-B498-BCA104BD89DB}" type="presParOf" srcId="{03F5394F-2D65-1043-84A4-B214AF84C83A}" destId="{75401E7E-8F5A-3848-90F4-202C52315683}" srcOrd="5" destOrd="0" presId="urn:microsoft.com/office/officeart/2005/8/layout/orgChart1"/>
    <dgm:cxn modelId="{E341A223-0DD9-7940-920A-E06923449E9F}" type="presParOf" srcId="{75401E7E-8F5A-3848-90F4-202C52315683}" destId="{6E057437-97A1-F04D-B57A-51E36C922826}" srcOrd="0" destOrd="0" presId="urn:microsoft.com/office/officeart/2005/8/layout/orgChart1"/>
    <dgm:cxn modelId="{2DD8F245-EB86-C44D-AA56-023D232076D1}" type="presParOf" srcId="{6E057437-97A1-F04D-B57A-51E36C922826}" destId="{8F3E6491-9328-9543-A966-56BB55EAC87A}" srcOrd="0" destOrd="0" presId="urn:microsoft.com/office/officeart/2005/8/layout/orgChart1"/>
    <dgm:cxn modelId="{688C37C0-1049-7347-A5CE-4C8072718174}" type="presParOf" srcId="{6E057437-97A1-F04D-B57A-51E36C922826}" destId="{5A8FF9A9-2F3B-B443-BD1D-86329864DA74}" srcOrd="1" destOrd="0" presId="urn:microsoft.com/office/officeart/2005/8/layout/orgChart1"/>
    <dgm:cxn modelId="{59661599-EB07-F144-8C2E-D4D1C12584D3}" type="presParOf" srcId="{75401E7E-8F5A-3848-90F4-202C52315683}" destId="{EA7DB58B-6FEA-8043-BD53-79EBEFFC20BB}" srcOrd="1" destOrd="0" presId="urn:microsoft.com/office/officeart/2005/8/layout/orgChart1"/>
    <dgm:cxn modelId="{63488B6C-C6FC-7747-A022-78DBE7D98AA7}" type="presParOf" srcId="{75401E7E-8F5A-3848-90F4-202C52315683}" destId="{FDAC1C47-C503-8540-81F7-8CC2616ACBF3}" srcOrd="2" destOrd="0" presId="urn:microsoft.com/office/officeart/2005/8/layout/orgChart1"/>
    <dgm:cxn modelId="{83A6F3E6-D014-6047-B6FF-509196FD953D}" type="presParOf" srcId="{E0790559-D1BB-854C-959F-48C34CB5160A}" destId="{41CAFCE4-F122-F34D-9721-8B91EF1B9F5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40531D1-6577-5345-B2CC-E71A2DD79B89}" type="doc">
      <dgm:prSet loTypeId="urn:microsoft.com/office/officeart/2005/8/layout/bList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1B01477-BFF3-A944-945B-4532AAA077ED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b="1" dirty="0"/>
            <a:t>EU Member States</a:t>
          </a:r>
          <a:endParaRPr lang="en-US" dirty="0"/>
        </a:p>
      </dgm:t>
    </dgm:pt>
    <dgm:pt modelId="{E33FAFE7-4D32-284C-A4C5-CBAD6918348C}" type="parTrans" cxnId="{412F353D-EDF1-DB4A-BF95-F9A6C988890B}">
      <dgm:prSet/>
      <dgm:spPr/>
      <dgm:t>
        <a:bodyPr/>
        <a:lstStyle/>
        <a:p>
          <a:endParaRPr lang="en-US"/>
        </a:p>
      </dgm:t>
    </dgm:pt>
    <dgm:pt modelId="{E1B21D9D-9CC4-0C43-9E1C-458D72A6BB0A}" type="sibTrans" cxnId="{412F353D-EDF1-DB4A-BF95-F9A6C988890B}">
      <dgm:prSet/>
      <dgm:spPr/>
      <dgm:t>
        <a:bodyPr/>
        <a:lstStyle/>
        <a:p>
          <a:endParaRPr lang="en-US"/>
        </a:p>
      </dgm:t>
    </dgm:pt>
    <dgm:pt modelId="{5926497A-E9BB-F44D-9104-0A8C2B1241E6}">
      <dgm:prSet/>
      <dgm:spPr/>
      <dgm:t>
        <a:bodyPr/>
        <a:lstStyle/>
        <a:p>
          <a:r>
            <a:rPr lang="en-GB" b="1" dirty="0"/>
            <a:t>JORDAN</a:t>
          </a:r>
          <a:endParaRPr lang="en-US" b="1" dirty="0"/>
        </a:p>
      </dgm:t>
    </dgm:pt>
    <dgm:pt modelId="{88EC0825-5696-F54B-AC3A-DF05915FBE01}" type="parTrans" cxnId="{877A87E1-3834-0442-A471-BA4161C64A85}">
      <dgm:prSet/>
      <dgm:spPr/>
      <dgm:t>
        <a:bodyPr/>
        <a:lstStyle/>
        <a:p>
          <a:endParaRPr lang="en-US"/>
        </a:p>
      </dgm:t>
    </dgm:pt>
    <dgm:pt modelId="{05A54EC8-2B20-7A44-9542-9B462C314B9B}" type="sibTrans" cxnId="{877A87E1-3834-0442-A471-BA4161C64A85}">
      <dgm:prSet/>
      <dgm:spPr/>
      <dgm:t>
        <a:bodyPr/>
        <a:lstStyle/>
        <a:p>
          <a:endParaRPr lang="en-US"/>
        </a:p>
      </dgm:t>
    </dgm:pt>
    <dgm:pt modelId="{1B936C3B-11A4-664B-8122-1A4016F77569}">
      <dgm:prSet/>
      <dgm:spPr/>
      <dgm:t>
        <a:bodyPr/>
        <a:lstStyle/>
        <a:p>
          <a:pPr rtl="0">
            <a:buSzPts val="1000"/>
            <a:buFont typeface="Symbol" pitchFamily="2" charset="2"/>
            <a:buChar char=""/>
          </a:pPr>
          <a:r>
            <a:rPr lang="en-US" b="1" dirty="0"/>
            <a:t>EGYPT</a:t>
          </a:r>
        </a:p>
      </dgm:t>
    </dgm:pt>
    <dgm:pt modelId="{E802EA99-CF53-0F4A-8E11-B152F922EDB7}" type="parTrans" cxnId="{245E3504-7E03-8E49-8279-CBC9EE29B0F6}">
      <dgm:prSet/>
      <dgm:spPr/>
      <dgm:t>
        <a:bodyPr/>
        <a:lstStyle/>
        <a:p>
          <a:endParaRPr lang="en-US"/>
        </a:p>
      </dgm:t>
    </dgm:pt>
    <dgm:pt modelId="{62408E1F-42CA-CD48-8DA2-71CD561C0641}" type="sibTrans" cxnId="{245E3504-7E03-8E49-8279-CBC9EE29B0F6}">
      <dgm:prSet/>
      <dgm:spPr/>
      <dgm:t>
        <a:bodyPr/>
        <a:lstStyle/>
        <a:p>
          <a:endParaRPr lang="en-US"/>
        </a:p>
      </dgm:t>
    </dgm:pt>
    <dgm:pt modelId="{D009993F-7D86-D940-8CAB-54EB6C2E5F3D}">
      <dgm:prSet/>
      <dgm:spPr/>
      <dgm:t>
        <a:bodyPr/>
        <a:lstStyle/>
        <a:p>
          <a:r>
            <a:rPr lang="en-GB" b="1" dirty="0"/>
            <a:t>MOROCCO</a:t>
          </a:r>
          <a:endParaRPr lang="en-US" b="1" dirty="0"/>
        </a:p>
      </dgm:t>
    </dgm:pt>
    <dgm:pt modelId="{18748222-BF6D-7B40-B1BD-FA28ADEBA279}" type="sibTrans" cxnId="{B60D02FF-7342-8C42-8865-C20E4D9C0B1E}">
      <dgm:prSet/>
      <dgm:spPr/>
      <dgm:t>
        <a:bodyPr/>
        <a:lstStyle/>
        <a:p>
          <a:endParaRPr lang="en-US"/>
        </a:p>
      </dgm:t>
    </dgm:pt>
    <dgm:pt modelId="{3F608652-8B0B-9847-BEAA-70E1A9C527E4}" type="parTrans" cxnId="{B60D02FF-7342-8C42-8865-C20E4D9C0B1E}">
      <dgm:prSet/>
      <dgm:spPr/>
      <dgm:t>
        <a:bodyPr/>
        <a:lstStyle/>
        <a:p>
          <a:endParaRPr lang="en-US"/>
        </a:p>
      </dgm:t>
    </dgm:pt>
    <dgm:pt modelId="{4A634D1B-4CCE-F041-B423-4CFA868747E4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dirty="0"/>
            <a:t>Penal Code</a:t>
          </a:r>
          <a:endParaRPr lang="en-US" dirty="0"/>
        </a:p>
      </dgm:t>
    </dgm:pt>
    <dgm:pt modelId="{B1D07784-1DEF-B84D-B303-EDB105440C06}" type="parTrans" cxnId="{81BE1BD3-69D1-1342-91ED-95FBD9A07B6C}">
      <dgm:prSet/>
      <dgm:spPr/>
      <dgm:t>
        <a:bodyPr/>
        <a:lstStyle/>
        <a:p>
          <a:endParaRPr lang="en-US"/>
        </a:p>
      </dgm:t>
    </dgm:pt>
    <dgm:pt modelId="{419AC06D-75EA-1944-9795-71A9B5E74539}" type="sibTrans" cxnId="{81BE1BD3-69D1-1342-91ED-95FBD9A07B6C}">
      <dgm:prSet/>
      <dgm:spPr/>
      <dgm:t>
        <a:bodyPr/>
        <a:lstStyle/>
        <a:p>
          <a:endParaRPr lang="en-US"/>
        </a:p>
      </dgm:t>
    </dgm:pt>
    <dgm:pt modelId="{F5420821-D584-404F-8446-14AA71B966DF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dirty="0"/>
            <a:t>Criminal Procedure Code</a:t>
          </a:r>
          <a:endParaRPr lang="en-US" dirty="0"/>
        </a:p>
      </dgm:t>
    </dgm:pt>
    <dgm:pt modelId="{284A5D32-DDE4-D54D-8C05-886242910170}" type="parTrans" cxnId="{50070E39-A66C-7149-93B9-2CC1CE92F6E9}">
      <dgm:prSet/>
      <dgm:spPr/>
      <dgm:t>
        <a:bodyPr/>
        <a:lstStyle/>
        <a:p>
          <a:endParaRPr lang="en-US"/>
        </a:p>
      </dgm:t>
    </dgm:pt>
    <dgm:pt modelId="{B185CBC1-4CA4-1C48-8192-B45C9E249D24}" type="sibTrans" cxnId="{50070E39-A66C-7149-93B9-2CC1CE92F6E9}">
      <dgm:prSet/>
      <dgm:spPr/>
      <dgm:t>
        <a:bodyPr/>
        <a:lstStyle/>
        <a:p>
          <a:endParaRPr lang="en-US"/>
        </a:p>
      </dgm:t>
    </dgm:pt>
    <dgm:pt modelId="{D4587C89-7FAE-A145-9F8B-466A537B72DD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dirty="0"/>
            <a:t>AML Law 80/2002</a:t>
          </a:r>
          <a:endParaRPr lang="en-US" dirty="0"/>
        </a:p>
      </dgm:t>
    </dgm:pt>
    <dgm:pt modelId="{4120ABE8-8918-C84D-916D-398F0A101CA6}" type="parTrans" cxnId="{F3C2B91E-39FF-9B4B-B8CA-2F8664BF792E}">
      <dgm:prSet/>
      <dgm:spPr/>
      <dgm:t>
        <a:bodyPr/>
        <a:lstStyle/>
        <a:p>
          <a:endParaRPr lang="en-US"/>
        </a:p>
      </dgm:t>
    </dgm:pt>
    <dgm:pt modelId="{99AF3C94-3F81-B140-A9B8-3530EA0FB307}" type="sibTrans" cxnId="{F3C2B91E-39FF-9B4B-B8CA-2F8664BF792E}">
      <dgm:prSet/>
      <dgm:spPr/>
      <dgm:t>
        <a:bodyPr/>
        <a:lstStyle/>
        <a:p>
          <a:endParaRPr lang="en-US"/>
        </a:p>
      </dgm:t>
    </dgm:pt>
    <dgm:pt modelId="{A934E1F8-6525-C340-9552-726F0A01DBAA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dirty="0"/>
            <a:t>National confiscation regimes implementing EU directives</a:t>
          </a:r>
          <a:endParaRPr lang="en-US" dirty="0"/>
        </a:p>
      </dgm:t>
    </dgm:pt>
    <dgm:pt modelId="{B835D5B2-BFF2-4840-B484-7D0C097065A7}" type="parTrans" cxnId="{D4A36FBC-C47F-DD40-AFC3-ED9B60BC37EE}">
      <dgm:prSet/>
      <dgm:spPr/>
      <dgm:t>
        <a:bodyPr/>
        <a:lstStyle/>
        <a:p>
          <a:endParaRPr lang="en-US"/>
        </a:p>
      </dgm:t>
    </dgm:pt>
    <dgm:pt modelId="{653CEDFF-AC83-C54D-BF92-CB2BF5391964}" type="sibTrans" cxnId="{D4A36FBC-C47F-DD40-AFC3-ED9B60BC37EE}">
      <dgm:prSet/>
      <dgm:spPr/>
      <dgm:t>
        <a:bodyPr/>
        <a:lstStyle/>
        <a:p>
          <a:endParaRPr lang="en-US"/>
        </a:p>
      </dgm:t>
    </dgm:pt>
    <dgm:pt modelId="{5BA1184A-14D3-064A-8D5E-46DC7C881A3B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dirty="0"/>
            <a:t>Extended confiscation and specialised asset management mechanisms</a:t>
          </a:r>
          <a:endParaRPr lang="en-US" dirty="0"/>
        </a:p>
      </dgm:t>
    </dgm:pt>
    <dgm:pt modelId="{3F91594A-D4BA-484D-AE5B-C48B26B80FA1}" type="parTrans" cxnId="{0C92FE9F-B25A-1641-9FD7-374C83BA33A6}">
      <dgm:prSet/>
      <dgm:spPr/>
      <dgm:t>
        <a:bodyPr/>
        <a:lstStyle/>
        <a:p>
          <a:endParaRPr lang="en-US"/>
        </a:p>
      </dgm:t>
    </dgm:pt>
    <dgm:pt modelId="{D14E9592-A01C-F147-A877-453668181389}" type="sibTrans" cxnId="{0C92FE9F-B25A-1641-9FD7-374C83BA33A6}">
      <dgm:prSet/>
      <dgm:spPr/>
      <dgm:t>
        <a:bodyPr/>
        <a:lstStyle/>
        <a:p>
          <a:endParaRPr lang="en-US"/>
        </a:p>
      </dgm:t>
    </dgm:pt>
    <dgm:pt modelId="{5125E4D3-020B-1848-871A-5707060D193C}">
      <dgm:prSet/>
      <dgm:spPr/>
      <dgm:t>
        <a:bodyPr/>
        <a:lstStyle/>
        <a:p>
          <a:r>
            <a:rPr lang="en-GB" dirty="0"/>
            <a:t>Combating Money Laundering Law 43-05 </a:t>
          </a:r>
          <a:endParaRPr lang="en-US" dirty="0"/>
        </a:p>
      </dgm:t>
    </dgm:pt>
    <dgm:pt modelId="{7BCB3DFB-B927-A44D-B765-21203F4F1505}" type="parTrans" cxnId="{C4472991-2D48-854B-BC93-FFE0BA901A76}">
      <dgm:prSet/>
      <dgm:spPr/>
      <dgm:t>
        <a:bodyPr/>
        <a:lstStyle/>
        <a:p>
          <a:endParaRPr lang="en-US"/>
        </a:p>
      </dgm:t>
    </dgm:pt>
    <dgm:pt modelId="{837AFF54-58F5-B043-A337-7F01C3125A53}" type="sibTrans" cxnId="{C4472991-2D48-854B-BC93-FFE0BA901A76}">
      <dgm:prSet/>
      <dgm:spPr/>
      <dgm:t>
        <a:bodyPr/>
        <a:lstStyle/>
        <a:p>
          <a:endParaRPr lang="en-US"/>
        </a:p>
      </dgm:t>
    </dgm:pt>
    <dgm:pt modelId="{8EBA30EF-E65A-AD42-B009-296A5C5C4C72}">
      <dgm:prSet/>
      <dgm:spPr/>
      <dgm:t>
        <a:bodyPr/>
        <a:lstStyle/>
        <a:p>
          <a:r>
            <a:rPr lang="en-GB" dirty="0"/>
            <a:t>Anti-Money Laundering and Counter-Terrorism Financing Law</a:t>
          </a:r>
          <a:endParaRPr lang="en-US" dirty="0"/>
        </a:p>
      </dgm:t>
    </dgm:pt>
    <dgm:pt modelId="{9D03B2F2-9B78-4C42-B997-30C725A0A6B3}" type="parTrans" cxnId="{2DF2DD5C-5D4D-5845-8773-5F345B1ADAAC}">
      <dgm:prSet/>
      <dgm:spPr/>
      <dgm:t>
        <a:bodyPr/>
        <a:lstStyle/>
        <a:p>
          <a:endParaRPr lang="en-US"/>
        </a:p>
      </dgm:t>
    </dgm:pt>
    <dgm:pt modelId="{5B0626CD-8BE3-234D-9745-3E1DFE2C430E}" type="sibTrans" cxnId="{2DF2DD5C-5D4D-5845-8773-5F345B1ADAAC}">
      <dgm:prSet/>
      <dgm:spPr/>
      <dgm:t>
        <a:bodyPr/>
        <a:lstStyle/>
        <a:p>
          <a:endParaRPr lang="en-US"/>
        </a:p>
      </dgm:t>
    </dgm:pt>
    <dgm:pt modelId="{6031DDB9-ACD3-124D-8299-F8FF9664918F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dirty="0"/>
            <a:t>Anti-Terrorism Law 94/2015</a:t>
          </a:r>
          <a:endParaRPr lang="en-US" dirty="0"/>
        </a:p>
      </dgm:t>
    </dgm:pt>
    <dgm:pt modelId="{DE5B645C-2675-3B47-8215-C84C5386188A}" type="parTrans" cxnId="{754F353E-CE0C-9D4F-B2D7-E74B1CEC0126}">
      <dgm:prSet/>
      <dgm:spPr/>
      <dgm:t>
        <a:bodyPr/>
        <a:lstStyle/>
        <a:p>
          <a:endParaRPr lang="en-US"/>
        </a:p>
      </dgm:t>
    </dgm:pt>
    <dgm:pt modelId="{D63CEEBF-8EEB-8E4E-A7CA-809C9A80EE1F}" type="sibTrans" cxnId="{754F353E-CE0C-9D4F-B2D7-E74B1CEC0126}">
      <dgm:prSet/>
      <dgm:spPr/>
      <dgm:t>
        <a:bodyPr/>
        <a:lstStyle/>
        <a:p>
          <a:endParaRPr lang="en-US"/>
        </a:p>
      </dgm:t>
    </dgm:pt>
    <dgm:pt modelId="{A143EBAC-F612-1D4E-8B5E-0B4A6B9D8FF8}">
      <dgm:prSet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dirty="0"/>
            <a:t>Cybercrime Law 175/2018</a:t>
          </a:r>
          <a:endParaRPr lang="en-US" dirty="0"/>
        </a:p>
      </dgm:t>
    </dgm:pt>
    <dgm:pt modelId="{3ABFDC33-F956-7746-8DA0-28639C6F0516}" type="parTrans" cxnId="{7E150472-0B06-3748-8C0F-DEB51ABE07D0}">
      <dgm:prSet/>
      <dgm:spPr/>
      <dgm:t>
        <a:bodyPr/>
        <a:lstStyle/>
        <a:p>
          <a:endParaRPr lang="en-US"/>
        </a:p>
      </dgm:t>
    </dgm:pt>
    <dgm:pt modelId="{996C2838-06E8-564F-9214-25A6127D2606}" type="sibTrans" cxnId="{7E150472-0B06-3748-8C0F-DEB51ABE07D0}">
      <dgm:prSet/>
      <dgm:spPr/>
      <dgm:t>
        <a:bodyPr/>
        <a:lstStyle/>
        <a:p>
          <a:endParaRPr lang="en-US"/>
        </a:p>
      </dgm:t>
    </dgm:pt>
    <dgm:pt modelId="{2983F8A7-EB33-3C4C-8243-3BA2517D4234}" type="pres">
      <dgm:prSet presAssocID="{A40531D1-6577-5345-B2CC-E71A2DD79B89}" presName="diagram" presStyleCnt="0">
        <dgm:presLayoutVars>
          <dgm:dir/>
          <dgm:animLvl val="lvl"/>
          <dgm:resizeHandles val="exact"/>
        </dgm:presLayoutVars>
      </dgm:prSet>
      <dgm:spPr/>
    </dgm:pt>
    <dgm:pt modelId="{1C8E70BB-042A-F64F-8B93-A89BB2697456}" type="pres">
      <dgm:prSet presAssocID="{91B01477-BFF3-A944-945B-4532AAA077ED}" presName="compNode" presStyleCnt="0"/>
      <dgm:spPr/>
    </dgm:pt>
    <dgm:pt modelId="{22E0C2C7-C10F-4544-8D5F-138CB165A020}" type="pres">
      <dgm:prSet presAssocID="{91B01477-BFF3-A944-945B-4532AAA077ED}" presName="childRect" presStyleLbl="bgAcc1" presStyleIdx="0" presStyleCnt="4">
        <dgm:presLayoutVars>
          <dgm:bulletEnabled val="1"/>
        </dgm:presLayoutVars>
      </dgm:prSet>
      <dgm:spPr/>
    </dgm:pt>
    <dgm:pt modelId="{307198FF-EDAF-434C-8166-03B237154EF5}" type="pres">
      <dgm:prSet presAssocID="{91B01477-BFF3-A944-945B-4532AAA077E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78E87A68-847C-1B42-B111-8F2C10B8DD5F}" type="pres">
      <dgm:prSet presAssocID="{91B01477-BFF3-A944-945B-4532AAA077ED}" presName="parentRect" presStyleLbl="alignNode1" presStyleIdx="0" presStyleCnt="4"/>
      <dgm:spPr/>
    </dgm:pt>
    <dgm:pt modelId="{0C292DD8-5540-6C43-8727-6CD0B40FCF2A}" type="pres">
      <dgm:prSet presAssocID="{91B01477-BFF3-A944-945B-4532AAA077ED}" presName="adorn" presStyleLbl="fgAccFollow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</dgm:spPr>
    </dgm:pt>
    <dgm:pt modelId="{2E3356D7-920F-4E43-A342-B93573CDB821}" type="pres">
      <dgm:prSet presAssocID="{E1B21D9D-9CC4-0C43-9E1C-458D72A6BB0A}" presName="sibTrans" presStyleLbl="sibTrans2D1" presStyleIdx="0" presStyleCnt="0"/>
      <dgm:spPr/>
    </dgm:pt>
    <dgm:pt modelId="{48FBCE98-D916-5041-B0B1-8BD8B9DC3EA6}" type="pres">
      <dgm:prSet presAssocID="{1B936C3B-11A4-664B-8122-1A4016F77569}" presName="compNode" presStyleCnt="0"/>
      <dgm:spPr/>
    </dgm:pt>
    <dgm:pt modelId="{106D153D-8B3C-E149-A1AC-E3FC13EAF27B}" type="pres">
      <dgm:prSet presAssocID="{1B936C3B-11A4-664B-8122-1A4016F77569}" presName="childRect" presStyleLbl="bgAcc1" presStyleIdx="1" presStyleCnt="4">
        <dgm:presLayoutVars>
          <dgm:bulletEnabled val="1"/>
        </dgm:presLayoutVars>
      </dgm:prSet>
      <dgm:spPr/>
    </dgm:pt>
    <dgm:pt modelId="{C90EE87B-33C6-ED4F-A5F1-A46996D2EB0E}" type="pres">
      <dgm:prSet presAssocID="{1B936C3B-11A4-664B-8122-1A4016F77569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AA75B881-ECB4-714F-8F39-C2D5A0264C5D}" type="pres">
      <dgm:prSet presAssocID="{1B936C3B-11A4-664B-8122-1A4016F77569}" presName="parentRect" presStyleLbl="alignNode1" presStyleIdx="1" presStyleCnt="4"/>
      <dgm:spPr/>
    </dgm:pt>
    <dgm:pt modelId="{0FD30B0A-A016-7144-99EB-4ADA3F6211BE}" type="pres">
      <dgm:prSet presAssocID="{1B936C3B-11A4-664B-8122-1A4016F77569}" presName="adorn" presStyleLbl="fgAccFollowNode1" presStyleIdx="1" presStyleCnt="4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FF83AEAF-91D5-3D41-BD01-33D037526E7C}" type="pres">
      <dgm:prSet presAssocID="{62408E1F-42CA-CD48-8DA2-71CD561C0641}" presName="sibTrans" presStyleLbl="sibTrans2D1" presStyleIdx="0" presStyleCnt="0"/>
      <dgm:spPr/>
    </dgm:pt>
    <dgm:pt modelId="{41C83F0B-B95B-2348-BDC3-0B1D0B00F48E}" type="pres">
      <dgm:prSet presAssocID="{D009993F-7D86-D940-8CAB-54EB6C2E5F3D}" presName="compNode" presStyleCnt="0"/>
      <dgm:spPr/>
    </dgm:pt>
    <dgm:pt modelId="{A4D1471B-B27D-C245-A142-55CBC6C2258E}" type="pres">
      <dgm:prSet presAssocID="{D009993F-7D86-D940-8CAB-54EB6C2E5F3D}" presName="childRect" presStyleLbl="bgAcc1" presStyleIdx="2" presStyleCnt="4">
        <dgm:presLayoutVars>
          <dgm:bulletEnabled val="1"/>
        </dgm:presLayoutVars>
      </dgm:prSet>
      <dgm:spPr/>
    </dgm:pt>
    <dgm:pt modelId="{4AFA1439-BB3B-DC49-9CB3-8FD5B582C5CE}" type="pres">
      <dgm:prSet presAssocID="{D009993F-7D86-D940-8CAB-54EB6C2E5F3D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D69CF7AE-F99C-CC4B-A0DF-36E0FD8CEBBC}" type="pres">
      <dgm:prSet presAssocID="{D009993F-7D86-D940-8CAB-54EB6C2E5F3D}" presName="parentRect" presStyleLbl="alignNode1" presStyleIdx="2" presStyleCnt="4"/>
      <dgm:spPr/>
    </dgm:pt>
    <dgm:pt modelId="{992EEAE6-00FA-2C49-953A-55CD1C79B951}" type="pres">
      <dgm:prSet presAssocID="{D009993F-7D86-D940-8CAB-54EB6C2E5F3D}" presName="adorn" presStyleLbl="fgAccFollowNod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C5BE2A2A-0F43-3D4A-9220-8F5B38E99114}" type="pres">
      <dgm:prSet presAssocID="{18748222-BF6D-7B40-B1BD-FA28ADEBA279}" presName="sibTrans" presStyleLbl="sibTrans2D1" presStyleIdx="0" presStyleCnt="0"/>
      <dgm:spPr/>
    </dgm:pt>
    <dgm:pt modelId="{DBA62E3F-E5D2-0541-B214-7805B9E87FED}" type="pres">
      <dgm:prSet presAssocID="{5926497A-E9BB-F44D-9104-0A8C2B1241E6}" presName="compNode" presStyleCnt="0"/>
      <dgm:spPr/>
    </dgm:pt>
    <dgm:pt modelId="{AF65C935-CD55-2A48-AE49-7E521D836D4D}" type="pres">
      <dgm:prSet presAssocID="{5926497A-E9BB-F44D-9104-0A8C2B1241E6}" presName="childRect" presStyleLbl="bgAcc1" presStyleIdx="3" presStyleCnt="4">
        <dgm:presLayoutVars>
          <dgm:bulletEnabled val="1"/>
        </dgm:presLayoutVars>
      </dgm:prSet>
      <dgm:spPr/>
    </dgm:pt>
    <dgm:pt modelId="{13499CB1-418D-824F-8CC9-4B8571ED79AE}" type="pres">
      <dgm:prSet presAssocID="{5926497A-E9BB-F44D-9104-0A8C2B1241E6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C7F3F5D7-DCD5-3D4C-A85B-0C1602B66578}" type="pres">
      <dgm:prSet presAssocID="{5926497A-E9BB-F44D-9104-0A8C2B1241E6}" presName="parentRect" presStyleLbl="alignNode1" presStyleIdx="3" presStyleCnt="4"/>
      <dgm:spPr/>
    </dgm:pt>
    <dgm:pt modelId="{0D87E0EA-5B58-174A-8703-34C72E6A8691}" type="pres">
      <dgm:prSet presAssocID="{5926497A-E9BB-F44D-9104-0A8C2B1241E6}" presName="adorn" presStyleLbl="fgAccFollow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</dgm:ptLst>
  <dgm:cxnLst>
    <dgm:cxn modelId="{C9EBAA01-2FAD-4E4C-BA85-951BCAFB6B5B}" type="presOf" srcId="{1B936C3B-11A4-664B-8122-1A4016F77569}" destId="{C90EE87B-33C6-ED4F-A5F1-A46996D2EB0E}" srcOrd="0" destOrd="0" presId="urn:microsoft.com/office/officeart/2005/8/layout/bList2"/>
    <dgm:cxn modelId="{245E3504-7E03-8E49-8279-CBC9EE29B0F6}" srcId="{A40531D1-6577-5345-B2CC-E71A2DD79B89}" destId="{1B936C3B-11A4-664B-8122-1A4016F77569}" srcOrd="1" destOrd="0" parTransId="{E802EA99-CF53-0F4A-8E11-B152F922EDB7}" sibTransId="{62408E1F-42CA-CD48-8DA2-71CD561C0641}"/>
    <dgm:cxn modelId="{1204420C-E418-AA43-986B-0DB5A708E5D5}" type="presOf" srcId="{4A634D1B-4CCE-F041-B423-4CFA868747E4}" destId="{106D153D-8B3C-E149-A1AC-E3FC13EAF27B}" srcOrd="0" destOrd="0" presId="urn:microsoft.com/office/officeart/2005/8/layout/bList2"/>
    <dgm:cxn modelId="{F3C2B91E-39FF-9B4B-B8CA-2F8664BF792E}" srcId="{1B936C3B-11A4-664B-8122-1A4016F77569}" destId="{D4587C89-7FAE-A145-9F8B-466A537B72DD}" srcOrd="2" destOrd="0" parTransId="{4120ABE8-8918-C84D-916D-398F0A101CA6}" sibTransId="{99AF3C94-3F81-B140-A9B8-3530EA0FB307}"/>
    <dgm:cxn modelId="{1CFBEC1F-880D-6D4C-843F-D2337B6AD8B2}" type="presOf" srcId="{1B936C3B-11A4-664B-8122-1A4016F77569}" destId="{AA75B881-ECB4-714F-8F39-C2D5A0264C5D}" srcOrd="1" destOrd="0" presId="urn:microsoft.com/office/officeart/2005/8/layout/bList2"/>
    <dgm:cxn modelId="{02D62B21-C7AA-9E42-96B9-19EE314B3E09}" type="presOf" srcId="{A934E1F8-6525-C340-9552-726F0A01DBAA}" destId="{22E0C2C7-C10F-4544-8D5F-138CB165A020}" srcOrd="0" destOrd="0" presId="urn:microsoft.com/office/officeart/2005/8/layout/bList2"/>
    <dgm:cxn modelId="{D6C4F02B-4B87-4F41-83B1-6E7BEB07EE15}" type="presOf" srcId="{5926497A-E9BB-F44D-9104-0A8C2B1241E6}" destId="{C7F3F5D7-DCD5-3D4C-A85B-0C1602B66578}" srcOrd="1" destOrd="0" presId="urn:microsoft.com/office/officeart/2005/8/layout/bList2"/>
    <dgm:cxn modelId="{50070E39-A66C-7149-93B9-2CC1CE92F6E9}" srcId="{1B936C3B-11A4-664B-8122-1A4016F77569}" destId="{F5420821-D584-404F-8446-14AA71B966DF}" srcOrd="1" destOrd="0" parTransId="{284A5D32-DDE4-D54D-8C05-886242910170}" sibTransId="{B185CBC1-4CA4-1C48-8192-B45C9E249D24}"/>
    <dgm:cxn modelId="{412F353D-EDF1-DB4A-BF95-F9A6C988890B}" srcId="{A40531D1-6577-5345-B2CC-E71A2DD79B89}" destId="{91B01477-BFF3-A944-945B-4532AAA077ED}" srcOrd="0" destOrd="0" parTransId="{E33FAFE7-4D32-284C-A4C5-CBAD6918348C}" sibTransId="{E1B21D9D-9CC4-0C43-9E1C-458D72A6BB0A}"/>
    <dgm:cxn modelId="{754F353E-CE0C-9D4F-B2D7-E74B1CEC0126}" srcId="{1B936C3B-11A4-664B-8122-1A4016F77569}" destId="{6031DDB9-ACD3-124D-8299-F8FF9664918F}" srcOrd="3" destOrd="0" parTransId="{DE5B645C-2675-3B47-8215-C84C5386188A}" sibTransId="{D63CEEBF-8EEB-8E4E-A7CA-809C9A80EE1F}"/>
    <dgm:cxn modelId="{2FB09148-34D8-8245-8309-19AC71672933}" type="presOf" srcId="{D4587C89-7FAE-A145-9F8B-466A537B72DD}" destId="{106D153D-8B3C-E149-A1AC-E3FC13EAF27B}" srcOrd="0" destOrd="2" presId="urn:microsoft.com/office/officeart/2005/8/layout/bList2"/>
    <dgm:cxn modelId="{CC9F324E-7EA3-5543-9F2D-A3215424F903}" type="presOf" srcId="{91B01477-BFF3-A944-945B-4532AAA077ED}" destId="{307198FF-EDAF-434C-8166-03B237154EF5}" srcOrd="0" destOrd="0" presId="urn:microsoft.com/office/officeart/2005/8/layout/bList2"/>
    <dgm:cxn modelId="{C680C55B-FEF7-E843-B3AF-F6B9CE87D588}" type="presOf" srcId="{A143EBAC-F612-1D4E-8B5E-0B4A6B9D8FF8}" destId="{106D153D-8B3C-E149-A1AC-E3FC13EAF27B}" srcOrd="0" destOrd="4" presId="urn:microsoft.com/office/officeart/2005/8/layout/bList2"/>
    <dgm:cxn modelId="{2DF2DD5C-5D4D-5845-8773-5F345B1ADAAC}" srcId="{5926497A-E9BB-F44D-9104-0A8C2B1241E6}" destId="{8EBA30EF-E65A-AD42-B009-296A5C5C4C72}" srcOrd="0" destOrd="0" parTransId="{9D03B2F2-9B78-4C42-B997-30C725A0A6B3}" sibTransId="{5B0626CD-8BE3-234D-9745-3E1DFE2C430E}"/>
    <dgm:cxn modelId="{7E150472-0B06-3748-8C0F-DEB51ABE07D0}" srcId="{1B936C3B-11A4-664B-8122-1A4016F77569}" destId="{A143EBAC-F612-1D4E-8B5E-0B4A6B9D8FF8}" srcOrd="4" destOrd="0" parTransId="{3ABFDC33-F956-7746-8DA0-28639C6F0516}" sibTransId="{996C2838-06E8-564F-9214-25A6127D2606}"/>
    <dgm:cxn modelId="{9AF3C98D-857F-B24B-AA79-421DA2BE228A}" type="presOf" srcId="{5125E4D3-020B-1848-871A-5707060D193C}" destId="{A4D1471B-B27D-C245-A142-55CBC6C2258E}" srcOrd="0" destOrd="0" presId="urn:microsoft.com/office/officeart/2005/8/layout/bList2"/>
    <dgm:cxn modelId="{214C1D8E-8678-D64C-BAA5-4FDD667BB3F3}" type="presOf" srcId="{F5420821-D584-404F-8446-14AA71B966DF}" destId="{106D153D-8B3C-E149-A1AC-E3FC13EAF27B}" srcOrd="0" destOrd="1" presId="urn:microsoft.com/office/officeart/2005/8/layout/bList2"/>
    <dgm:cxn modelId="{BABD048F-B781-B444-974B-F37CBF254D2B}" type="presOf" srcId="{5926497A-E9BB-F44D-9104-0A8C2B1241E6}" destId="{13499CB1-418D-824F-8CC9-4B8571ED79AE}" srcOrd="0" destOrd="0" presId="urn:microsoft.com/office/officeart/2005/8/layout/bList2"/>
    <dgm:cxn modelId="{C4472991-2D48-854B-BC93-FFE0BA901A76}" srcId="{D009993F-7D86-D940-8CAB-54EB6C2E5F3D}" destId="{5125E4D3-020B-1848-871A-5707060D193C}" srcOrd="0" destOrd="0" parTransId="{7BCB3DFB-B927-A44D-B765-21203F4F1505}" sibTransId="{837AFF54-58F5-B043-A337-7F01C3125A53}"/>
    <dgm:cxn modelId="{DDE7329D-DBE9-F34D-9250-AEF007CA4413}" type="presOf" srcId="{5BA1184A-14D3-064A-8D5E-46DC7C881A3B}" destId="{22E0C2C7-C10F-4544-8D5F-138CB165A020}" srcOrd="0" destOrd="1" presId="urn:microsoft.com/office/officeart/2005/8/layout/bList2"/>
    <dgm:cxn modelId="{0C92FE9F-B25A-1641-9FD7-374C83BA33A6}" srcId="{91B01477-BFF3-A944-945B-4532AAA077ED}" destId="{5BA1184A-14D3-064A-8D5E-46DC7C881A3B}" srcOrd="1" destOrd="0" parTransId="{3F91594A-D4BA-484D-AE5B-C48B26B80FA1}" sibTransId="{D14E9592-A01C-F147-A877-453668181389}"/>
    <dgm:cxn modelId="{40F025A1-0BF0-D647-8412-AD461F41642E}" type="presOf" srcId="{8EBA30EF-E65A-AD42-B009-296A5C5C4C72}" destId="{AF65C935-CD55-2A48-AE49-7E521D836D4D}" srcOrd="0" destOrd="0" presId="urn:microsoft.com/office/officeart/2005/8/layout/bList2"/>
    <dgm:cxn modelId="{5D7C7EBA-1A96-0D49-99F8-4EF3F66AACF9}" type="presOf" srcId="{E1B21D9D-9CC4-0C43-9E1C-458D72A6BB0A}" destId="{2E3356D7-920F-4E43-A342-B93573CDB821}" srcOrd="0" destOrd="0" presId="urn:microsoft.com/office/officeart/2005/8/layout/bList2"/>
    <dgm:cxn modelId="{D4A36FBC-C47F-DD40-AFC3-ED9B60BC37EE}" srcId="{91B01477-BFF3-A944-945B-4532AAA077ED}" destId="{A934E1F8-6525-C340-9552-726F0A01DBAA}" srcOrd="0" destOrd="0" parTransId="{B835D5B2-BFF2-4840-B484-7D0C097065A7}" sibTransId="{653CEDFF-AC83-C54D-BF92-CB2BF5391964}"/>
    <dgm:cxn modelId="{29DE94BD-3FEB-BB4E-B784-760C0CFE8F32}" type="presOf" srcId="{D009993F-7D86-D940-8CAB-54EB6C2E5F3D}" destId="{4AFA1439-BB3B-DC49-9CB3-8FD5B582C5CE}" srcOrd="0" destOrd="0" presId="urn:microsoft.com/office/officeart/2005/8/layout/bList2"/>
    <dgm:cxn modelId="{969EAABF-E15D-2140-B49C-8B1329711154}" type="presOf" srcId="{62408E1F-42CA-CD48-8DA2-71CD561C0641}" destId="{FF83AEAF-91D5-3D41-BD01-33D037526E7C}" srcOrd="0" destOrd="0" presId="urn:microsoft.com/office/officeart/2005/8/layout/bList2"/>
    <dgm:cxn modelId="{65DD1FC3-608C-864B-A002-662A04DCE2FC}" type="presOf" srcId="{18748222-BF6D-7B40-B1BD-FA28ADEBA279}" destId="{C5BE2A2A-0F43-3D4A-9220-8F5B38E99114}" srcOrd="0" destOrd="0" presId="urn:microsoft.com/office/officeart/2005/8/layout/bList2"/>
    <dgm:cxn modelId="{D85673C8-9DCF-1C4D-B710-94B7920BA799}" type="presOf" srcId="{91B01477-BFF3-A944-945B-4532AAA077ED}" destId="{78E87A68-847C-1B42-B111-8F2C10B8DD5F}" srcOrd="1" destOrd="0" presId="urn:microsoft.com/office/officeart/2005/8/layout/bList2"/>
    <dgm:cxn modelId="{81BE1BD3-69D1-1342-91ED-95FBD9A07B6C}" srcId="{1B936C3B-11A4-664B-8122-1A4016F77569}" destId="{4A634D1B-4CCE-F041-B423-4CFA868747E4}" srcOrd="0" destOrd="0" parTransId="{B1D07784-1DEF-B84D-B303-EDB105440C06}" sibTransId="{419AC06D-75EA-1944-9795-71A9B5E74539}"/>
    <dgm:cxn modelId="{F71298D3-13FD-2447-B2F5-8FC47DA242D4}" type="presOf" srcId="{D009993F-7D86-D940-8CAB-54EB6C2E5F3D}" destId="{D69CF7AE-F99C-CC4B-A0DF-36E0FD8CEBBC}" srcOrd="1" destOrd="0" presId="urn:microsoft.com/office/officeart/2005/8/layout/bList2"/>
    <dgm:cxn modelId="{877A87E1-3834-0442-A471-BA4161C64A85}" srcId="{A40531D1-6577-5345-B2CC-E71A2DD79B89}" destId="{5926497A-E9BB-F44D-9104-0A8C2B1241E6}" srcOrd="3" destOrd="0" parTransId="{88EC0825-5696-F54B-AC3A-DF05915FBE01}" sibTransId="{05A54EC8-2B20-7A44-9542-9B462C314B9B}"/>
    <dgm:cxn modelId="{4B9BD0EC-269B-CB45-BEDB-6A8304C3663B}" type="presOf" srcId="{A40531D1-6577-5345-B2CC-E71A2DD79B89}" destId="{2983F8A7-EB33-3C4C-8243-3BA2517D4234}" srcOrd="0" destOrd="0" presId="urn:microsoft.com/office/officeart/2005/8/layout/bList2"/>
    <dgm:cxn modelId="{FB514BF3-6CD6-FE41-8E48-DC09E5C756B3}" type="presOf" srcId="{6031DDB9-ACD3-124D-8299-F8FF9664918F}" destId="{106D153D-8B3C-E149-A1AC-E3FC13EAF27B}" srcOrd="0" destOrd="3" presId="urn:microsoft.com/office/officeart/2005/8/layout/bList2"/>
    <dgm:cxn modelId="{B60D02FF-7342-8C42-8865-C20E4D9C0B1E}" srcId="{A40531D1-6577-5345-B2CC-E71A2DD79B89}" destId="{D009993F-7D86-D940-8CAB-54EB6C2E5F3D}" srcOrd="2" destOrd="0" parTransId="{3F608652-8B0B-9847-BEAA-70E1A9C527E4}" sibTransId="{18748222-BF6D-7B40-B1BD-FA28ADEBA279}"/>
    <dgm:cxn modelId="{8801121E-99DF-8044-8771-562BBB58AC87}" type="presParOf" srcId="{2983F8A7-EB33-3C4C-8243-3BA2517D4234}" destId="{1C8E70BB-042A-F64F-8B93-A89BB2697456}" srcOrd="0" destOrd="0" presId="urn:microsoft.com/office/officeart/2005/8/layout/bList2"/>
    <dgm:cxn modelId="{62592655-9185-D245-A582-748143864A3C}" type="presParOf" srcId="{1C8E70BB-042A-F64F-8B93-A89BB2697456}" destId="{22E0C2C7-C10F-4544-8D5F-138CB165A020}" srcOrd="0" destOrd="0" presId="urn:microsoft.com/office/officeart/2005/8/layout/bList2"/>
    <dgm:cxn modelId="{8906A39D-4CAD-1D4F-9A17-31AF25A8A097}" type="presParOf" srcId="{1C8E70BB-042A-F64F-8B93-A89BB2697456}" destId="{307198FF-EDAF-434C-8166-03B237154EF5}" srcOrd="1" destOrd="0" presId="urn:microsoft.com/office/officeart/2005/8/layout/bList2"/>
    <dgm:cxn modelId="{497F9B38-A2E1-554A-811B-B7763483865B}" type="presParOf" srcId="{1C8E70BB-042A-F64F-8B93-A89BB2697456}" destId="{78E87A68-847C-1B42-B111-8F2C10B8DD5F}" srcOrd="2" destOrd="0" presId="urn:microsoft.com/office/officeart/2005/8/layout/bList2"/>
    <dgm:cxn modelId="{78C79B2E-396A-CB41-86C4-0307A167472C}" type="presParOf" srcId="{1C8E70BB-042A-F64F-8B93-A89BB2697456}" destId="{0C292DD8-5540-6C43-8727-6CD0B40FCF2A}" srcOrd="3" destOrd="0" presId="urn:microsoft.com/office/officeart/2005/8/layout/bList2"/>
    <dgm:cxn modelId="{56C4FEC4-3E69-F54D-887C-E21C854C8461}" type="presParOf" srcId="{2983F8A7-EB33-3C4C-8243-3BA2517D4234}" destId="{2E3356D7-920F-4E43-A342-B93573CDB821}" srcOrd="1" destOrd="0" presId="urn:microsoft.com/office/officeart/2005/8/layout/bList2"/>
    <dgm:cxn modelId="{A22DDEFC-93FE-D94C-AF86-3782DCFB7537}" type="presParOf" srcId="{2983F8A7-EB33-3C4C-8243-3BA2517D4234}" destId="{48FBCE98-D916-5041-B0B1-8BD8B9DC3EA6}" srcOrd="2" destOrd="0" presId="urn:microsoft.com/office/officeart/2005/8/layout/bList2"/>
    <dgm:cxn modelId="{2396D609-394B-6D42-A80A-A95A6955687E}" type="presParOf" srcId="{48FBCE98-D916-5041-B0B1-8BD8B9DC3EA6}" destId="{106D153D-8B3C-E149-A1AC-E3FC13EAF27B}" srcOrd="0" destOrd="0" presId="urn:microsoft.com/office/officeart/2005/8/layout/bList2"/>
    <dgm:cxn modelId="{CA1A51F5-A5F7-3F48-B830-7BB212309034}" type="presParOf" srcId="{48FBCE98-D916-5041-B0B1-8BD8B9DC3EA6}" destId="{C90EE87B-33C6-ED4F-A5F1-A46996D2EB0E}" srcOrd="1" destOrd="0" presId="urn:microsoft.com/office/officeart/2005/8/layout/bList2"/>
    <dgm:cxn modelId="{9F7897C5-09B9-5741-ACF6-93783DB7DFD8}" type="presParOf" srcId="{48FBCE98-D916-5041-B0B1-8BD8B9DC3EA6}" destId="{AA75B881-ECB4-714F-8F39-C2D5A0264C5D}" srcOrd="2" destOrd="0" presId="urn:microsoft.com/office/officeart/2005/8/layout/bList2"/>
    <dgm:cxn modelId="{204FA3CE-58C2-5D45-A670-2EB797413802}" type="presParOf" srcId="{48FBCE98-D916-5041-B0B1-8BD8B9DC3EA6}" destId="{0FD30B0A-A016-7144-99EB-4ADA3F6211BE}" srcOrd="3" destOrd="0" presId="urn:microsoft.com/office/officeart/2005/8/layout/bList2"/>
    <dgm:cxn modelId="{E157BB9A-A2D7-B148-B210-D494081C0046}" type="presParOf" srcId="{2983F8A7-EB33-3C4C-8243-3BA2517D4234}" destId="{FF83AEAF-91D5-3D41-BD01-33D037526E7C}" srcOrd="3" destOrd="0" presId="urn:microsoft.com/office/officeart/2005/8/layout/bList2"/>
    <dgm:cxn modelId="{4494E0CD-3836-CE48-8AE7-1135F98F0933}" type="presParOf" srcId="{2983F8A7-EB33-3C4C-8243-3BA2517D4234}" destId="{41C83F0B-B95B-2348-BDC3-0B1D0B00F48E}" srcOrd="4" destOrd="0" presId="urn:microsoft.com/office/officeart/2005/8/layout/bList2"/>
    <dgm:cxn modelId="{9BA6D96F-1B99-EC40-AECC-D977F732D9E1}" type="presParOf" srcId="{41C83F0B-B95B-2348-BDC3-0B1D0B00F48E}" destId="{A4D1471B-B27D-C245-A142-55CBC6C2258E}" srcOrd="0" destOrd="0" presId="urn:microsoft.com/office/officeart/2005/8/layout/bList2"/>
    <dgm:cxn modelId="{7048202A-70CA-234A-903E-84344D040E83}" type="presParOf" srcId="{41C83F0B-B95B-2348-BDC3-0B1D0B00F48E}" destId="{4AFA1439-BB3B-DC49-9CB3-8FD5B582C5CE}" srcOrd="1" destOrd="0" presId="urn:microsoft.com/office/officeart/2005/8/layout/bList2"/>
    <dgm:cxn modelId="{18156584-7BA3-F24A-A6A9-F5111A1626AE}" type="presParOf" srcId="{41C83F0B-B95B-2348-BDC3-0B1D0B00F48E}" destId="{D69CF7AE-F99C-CC4B-A0DF-36E0FD8CEBBC}" srcOrd="2" destOrd="0" presId="urn:microsoft.com/office/officeart/2005/8/layout/bList2"/>
    <dgm:cxn modelId="{8717BBF1-749A-E14C-A58E-384E8707276E}" type="presParOf" srcId="{41C83F0B-B95B-2348-BDC3-0B1D0B00F48E}" destId="{992EEAE6-00FA-2C49-953A-55CD1C79B951}" srcOrd="3" destOrd="0" presId="urn:microsoft.com/office/officeart/2005/8/layout/bList2"/>
    <dgm:cxn modelId="{89E07EBF-74A0-6746-A0F9-F3C8BD691854}" type="presParOf" srcId="{2983F8A7-EB33-3C4C-8243-3BA2517D4234}" destId="{C5BE2A2A-0F43-3D4A-9220-8F5B38E99114}" srcOrd="5" destOrd="0" presId="urn:microsoft.com/office/officeart/2005/8/layout/bList2"/>
    <dgm:cxn modelId="{CF5CA9F3-2872-FC46-BA25-6AF18147016F}" type="presParOf" srcId="{2983F8A7-EB33-3C4C-8243-3BA2517D4234}" destId="{DBA62E3F-E5D2-0541-B214-7805B9E87FED}" srcOrd="6" destOrd="0" presId="urn:microsoft.com/office/officeart/2005/8/layout/bList2"/>
    <dgm:cxn modelId="{0D702A59-66FA-344A-A095-F19989B372BE}" type="presParOf" srcId="{DBA62E3F-E5D2-0541-B214-7805B9E87FED}" destId="{AF65C935-CD55-2A48-AE49-7E521D836D4D}" srcOrd="0" destOrd="0" presId="urn:microsoft.com/office/officeart/2005/8/layout/bList2"/>
    <dgm:cxn modelId="{EFAA7568-5892-5643-9BA1-02853D12A047}" type="presParOf" srcId="{DBA62E3F-E5D2-0541-B214-7805B9E87FED}" destId="{13499CB1-418D-824F-8CC9-4B8571ED79AE}" srcOrd="1" destOrd="0" presId="urn:microsoft.com/office/officeart/2005/8/layout/bList2"/>
    <dgm:cxn modelId="{04C37FF3-F6F5-834E-A62D-92B9FB6DCA62}" type="presParOf" srcId="{DBA62E3F-E5D2-0541-B214-7805B9E87FED}" destId="{C7F3F5D7-DCD5-3D4C-A85B-0C1602B66578}" srcOrd="2" destOrd="0" presId="urn:microsoft.com/office/officeart/2005/8/layout/bList2"/>
    <dgm:cxn modelId="{6E88F60B-48FD-0A4D-9328-2FF79875BAC8}" type="presParOf" srcId="{DBA62E3F-E5D2-0541-B214-7805B9E87FED}" destId="{0D87E0EA-5B58-174A-8703-34C72E6A8691}" srcOrd="3" destOrd="0" presId="urn:microsoft.com/office/officeart/2005/8/layout/b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8342C23A-6A0A-8744-B31C-7E98EA1F8E0C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28B9CE-4C08-9041-8F59-421B7D384E36}">
      <dgm:prSet custT="1"/>
      <dgm:spPr/>
      <dgm:t>
        <a:bodyPr/>
        <a:lstStyle/>
        <a:p>
          <a:r>
            <a:rPr lang="en-GB" sz="1400" dirty="0"/>
            <a:t>differences in legal systems and confiscation regimes</a:t>
          </a:r>
        </a:p>
      </dgm:t>
    </dgm:pt>
    <dgm:pt modelId="{A2B7942F-9E0D-2B42-B691-781F52B25E4C}" type="parTrans" cxnId="{6AD49955-51C2-7641-86CA-F32E03BDFD7E}">
      <dgm:prSet/>
      <dgm:spPr/>
      <dgm:t>
        <a:bodyPr/>
        <a:lstStyle/>
        <a:p>
          <a:endParaRPr lang="en-US"/>
        </a:p>
      </dgm:t>
    </dgm:pt>
    <dgm:pt modelId="{9B977CB0-EFA9-704F-BB6B-F0D270063554}" type="sibTrans" cxnId="{6AD49955-51C2-7641-86CA-F32E03BDFD7E}">
      <dgm:prSet/>
      <dgm:spPr/>
      <dgm:t>
        <a:bodyPr/>
        <a:lstStyle/>
        <a:p>
          <a:endParaRPr lang="en-US"/>
        </a:p>
      </dgm:t>
    </dgm:pt>
    <dgm:pt modelId="{FD301FAF-616A-5946-8391-6A44436371E7}">
      <dgm:prSet custT="1"/>
      <dgm:spPr/>
      <dgm:t>
        <a:bodyPr/>
        <a:lstStyle/>
        <a:p>
          <a:r>
            <a:rPr lang="en-GB" sz="1400"/>
            <a:t>dual criminality requirements</a:t>
          </a:r>
          <a:endParaRPr lang="en-GB" sz="1400" dirty="0"/>
        </a:p>
      </dgm:t>
    </dgm:pt>
    <dgm:pt modelId="{A99F206D-ED4A-954F-B615-A52A65BE9E14}" type="parTrans" cxnId="{1F356598-D058-994B-B0A4-7F4ACA1E5865}">
      <dgm:prSet/>
      <dgm:spPr/>
      <dgm:t>
        <a:bodyPr/>
        <a:lstStyle/>
        <a:p>
          <a:endParaRPr lang="en-US"/>
        </a:p>
      </dgm:t>
    </dgm:pt>
    <dgm:pt modelId="{AAF60698-0F80-734D-BBF7-2C84585310FC}" type="sibTrans" cxnId="{1F356598-D058-994B-B0A4-7F4ACA1E5865}">
      <dgm:prSet/>
      <dgm:spPr/>
      <dgm:t>
        <a:bodyPr/>
        <a:lstStyle/>
        <a:p>
          <a:endParaRPr lang="en-US"/>
        </a:p>
      </dgm:t>
    </dgm:pt>
    <dgm:pt modelId="{A6043DCF-CF19-4741-B9C0-D3B863171CE6}">
      <dgm:prSet custT="1"/>
      <dgm:spPr/>
      <dgm:t>
        <a:bodyPr/>
        <a:lstStyle/>
        <a:p>
          <a:r>
            <a:rPr lang="en-GB" sz="1400"/>
            <a:t>evidentiary standards</a:t>
          </a:r>
          <a:endParaRPr lang="en-GB" sz="1400" dirty="0"/>
        </a:p>
      </dgm:t>
    </dgm:pt>
    <dgm:pt modelId="{26355A5C-A7D3-EE41-89F7-31DC999F020D}" type="parTrans" cxnId="{8BB19042-0EB0-F742-A060-7A724AE0A615}">
      <dgm:prSet/>
      <dgm:spPr/>
      <dgm:t>
        <a:bodyPr/>
        <a:lstStyle/>
        <a:p>
          <a:endParaRPr lang="en-US"/>
        </a:p>
      </dgm:t>
    </dgm:pt>
    <dgm:pt modelId="{C8B8F0AF-211E-1F48-A5F2-D48E88EB8D64}" type="sibTrans" cxnId="{8BB19042-0EB0-F742-A060-7A724AE0A615}">
      <dgm:prSet/>
      <dgm:spPr/>
      <dgm:t>
        <a:bodyPr/>
        <a:lstStyle/>
        <a:p>
          <a:endParaRPr lang="en-US"/>
        </a:p>
      </dgm:t>
    </dgm:pt>
    <dgm:pt modelId="{2015ADF6-FBD0-6B40-9589-C96BF87D2B2A}">
      <dgm:prSet custT="1"/>
      <dgm:spPr/>
      <dgm:t>
        <a:bodyPr/>
        <a:lstStyle/>
        <a:p>
          <a:r>
            <a:rPr lang="en-GB" sz="1400" dirty="0"/>
            <a:t>bank secrecy and beneficial ownership issues</a:t>
          </a:r>
        </a:p>
      </dgm:t>
    </dgm:pt>
    <dgm:pt modelId="{2DB1DF0A-EE3D-B647-8B51-DBAF529C5B32}" type="parTrans" cxnId="{02B976AE-162B-CB41-BD65-3D6A111A2F56}">
      <dgm:prSet/>
      <dgm:spPr/>
      <dgm:t>
        <a:bodyPr/>
        <a:lstStyle/>
        <a:p>
          <a:endParaRPr lang="en-US"/>
        </a:p>
      </dgm:t>
    </dgm:pt>
    <dgm:pt modelId="{86ED25B8-2CED-3A42-94C5-E15051D3449F}" type="sibTrans" cxnId="{02B976AE-162B-CB41-BD65-3D6A111A2F56}">
      <dgm:prSet/>
      <dgm:spPr/>
      <dgm:t>
        <a:bodyPr/>
        <a:lstStyle/>
        <a:p>
          <a:endParaRPr lang="en-US"/>
        </a:p>
      </dgm:t>
    </dgm:pt>
    <dgm:pt modelId="{476DFB58-887C-0B42-B5A8-A3D5FF035441}">
      <dgm:prSet custT="1"/>
      <dgm:spPr/>
      <dgm:t>
        <a:bodyPr/>
        <a:lstStyle/>
        <a:p>
          <a:r>
            <a:rPr lang="en-GB" sz="1400"/>
            <a:t>delays in executing requests</a:t>
          </a:r>
          <a:endParaRPr lang="en-GB" sz="1400" dirty="0"/>
        </a:p>
      </dgm:t>
    </dgm:pt>
    <dgm:pt modelId="{4D44646B-A188-BD44-83B3-F423694FA8C7}" type="parTrans" cxnId="{AB4C34C2-ED76-DD44-B9E3-D50AD5D9B93A}">
      <dgm:prSet/>
      <dgm:spPr/>
      <dgm:t>
        <a:bodyPr/>
        <a:lstStyle/>
        <a:p>
          <a:endParaRPr lang="en-US"/>
        </a:p>
      </dgm:t>
    </dgm:pt>
    <dgm:pt modelId="{B659D87A-0986-F348-9504-B85878BDC783}" type="sibTrans" cxnId="{AB4C34C2-ED76-DD44-B9E3-D50AD5D9B93A}">
      <dgm:prSet/>
      <dgm:spPr/>
      <dgm:t>
        <a:bodyPr/>
        <a:lstStyle/>
        <a:p>
          <a:endParaRPr lang="en-US"/>
        </a:p>
      </dgm:t>
    </dgm:pt>
    <dgm:pt modelId="{C2A84C12-120F-6F41-8284-8CD2FB8056B9}">
      <dgm:prSet custT="1"/>
      <dgm:spPr/>
      <dgm:t>
        <a:bodyPr/>
        <a:lstStyle/>
        <a:p>
          <a:r>
            <a:rPr lang="en-GB" sz="1400" dirty="0"/>
            <a:t>increasing use of cryptocurrencies and digital assets</a:t>
          </a:r>
        </a:p>
      </dgm:t>
    </dgm:pt>
    <dgm:pt modelId="{F3A2E62D-7335-624C-BDF6-4A05E3D8E680}" type="parTrans" cxnId="{364FC564-E370-4247-BCDE-43C8D5902D43}">
      <dgm:prSet/>
      <dgm:spPr/>
      <dgm:t>
        <a:bodyPr/>
        <a:lstStyle/>
        <a:p>
          <a:endParaRPr lang="en-US"/>
        </a:p>
      </dgm:t>
    </dgm:pt>
    <dgm:pt modelId="{FACE5944-77CE-284B-B429-11FDCADA99F6}" type="sibTrans" cxnId="{364FC564-E370-4247-BCDE-43C8D5902D43}">
      <dgm:prSet/>
      <dgm:spPr/>
      <dgm:t>
        <a:bodyPr/>
        <a:lstStyle/>
        <a:p>
          <a:endParaRPr lang="en-US"/>
        </a:p>
      </dgm:t>
    </dgm:pt>
    <dgm:pt modelId="{11B69D33-CBA5-B44B-B1FA-8CDFBFA78B2D}" type="pres">
      <dgm:prSet presAssocID="{8342C23A-6A0A-8744-B31C-7E98EA1F8E0C}" presName="Name0" presStyleCnt="0">
        <dgm:presLayoutVars>
          <dgm:chMax val="7"/>
          <dgm:chPref val="7"/>
          <dgm:dir/>
        </dgm:presLayoutVars>
      </dgm:prSet>
      <dgm:spPr/>
    </dgm:pt>
    <dgm:pt modelId="{BBE1D55B-BEA3-764D-ABBC-B7B388B1E5F8}" type="pres">
      <dgm:prSet presAssocID="{8342C23A-6A0A-8744-B31C-7E98EA1F8E0C}" presName="Name1" presStyleCnt="0"/>
      <dgm:spPr/>
    </dgm:pt>
    <dgm:pt modelId="{9EB5A806-FA3A-764E-86C2-2AE94488A8B0}" type="pres">
      <dgm:prSet presAssocID="{8342C23A-6A0A-8744-B31C-7E98EA1F8E0C}" presName="cycle" presStyleCnt="0"/>
      <dgm:spPr/>
    </dgm:pt>
    <dgm:pt modelId="{4282D533-34AB-6B42-B193-3C14A146F4C4}" type="pres">
      <dgm:prSet presAssocID="{8342C23A-6A0A-8744-B31C-7E98EA1F8E0C}" presName="srcNode" presStyleLbl="node1" presStyleIdx="0" presStyleCnt="6"/>
      <dgm:spPr/>
    </dgm:pt>
    <dgm:pt modelId="{B5799498-33FA-E348-9D2F-EDB8DA106C95}" type="pres">
      <dgm:prSet presAssocID="{8342C23A-6A0A-8744-B31C-7E98EA1F8E0C}" presName="conn" presStyleLbl="parChTrans1D2" presStyleIdx="0" presStyleCnt="1"/>
      <dgm:spPr/>
    </dgm:pt>
    <dgm:pt modelId="{B51BB90F-D170-A045-B4E8-574D493086CD}" type="pres">
      <dgm:prSet presAssocID="{8342C23A-6A0A-8744-B31C-7E98EA1F8E0C}" presName="extraNode" presStyleLbl="node1" presStyleIdx="0" presStyleCnt="6"/>
      <dgm:spPr/>
    </dgm:pt>
    <dgm:pt modelId="{1396C40E-31B1-7C4D-8CE5-12E51FB15F60}" type="pres">
      <dgm:prSet presAssocID="{8342C23A-6A0A-8744-B31C-7E98EA1F8E0C}" presName="dstNode" presStyleLbl="node1" presStyleIdx="0" presStyleCnt="6"/>
      <dgm:spPr/>
    </dgm:pt>
    <dgm:pt modelId="{434BCC4A-DBE4-C941-9827-F2FD6BC9A9A4}" type="pres">
      <dgm:prSet presAssocID="{0E28B9CE-4C08-9041-8F59-421B7D384E36}" presName="text_1" presStyleLbl="node1" presStyleIdx="0" presStyleCnt="6">
        <dgm:presLayoutVars>
          <dgm:bulletEnabled val="1"/>
        </dgm:presLayoutVars>
      </dgm:prSet>
      <dgm:spPr/>
    </dgm:pt>
    <dgm:pt modelId="{04E607D9-DF7B-8F4D-B987-DFB4CAAE6857}" type="pres">
      <dgm:prSet presAssocID="{0E28B9CE-4C08-9041-8F59-421B7D384E36}" presName="accent_1" presStyleCnt="0"/>
      <dgm:spPr/>
    </dgm:pt>
    <dgm:pt modelId="{B1ED819D-B5C1-4B4E-873A-FFB523B4C2A3}" type="pres">
      <dgm:prSet presAssocID="{0E28B9CE-4C08-9041-8F59-421B7D384E36}" presName="accentRepeatNode" presStyleLbl="solidFgAcc1" presStyleIdx="0" presStyleCnt="6"/>
      <dgm:spPr/>
    </dgm:pt>
    <dgm:pt modelId="{B7C44F6E-B821-A647-BC3C-188DF8F736DA}" type="pres">
      <dgm:prSet presAssocID="{FD301FAF-616A-5946-8391-6A44436371E7}" presName="text_2" presStyleLbl="node1" presStyleIdx="1" presStyleCnt="6">
        <dgm:presLayoutVars>
          <dgm:bulletEnabled val="1"/>
        </dgm:presLayoutVars>
      </dgm:prSet>
      <dgm:spPr/>
    </dgm:pt>
    <dgm:pt modelId="{990308DF-02E2-F447-88A5-467C58F14205}" type="pres">
      <dgm:prSet presAssocID="{FD301FAF-616A-5946-8391-6A44436371E7}" presName="accent_2" presStyleCnt="0"/>
      <dgm:spPr/>
    </dgm:pt>
    <dgm:pt modelId="{5BD67F7C-1D81-B04D-ACF4-CB515D1FE39B}" type="pres">
      <dgm:prSet presAssocID="{FD301FAF-616A-5946-8391-6A44436371E7}" presName="accentRepeatNode" presStyleLbl="solidFgAcc1" presStyleIdx="1" presStyleCnt="6"/>
      <dgm:spPr/>
    </dgm:pt>
    <dgm:pt modelId="{BEC2D82F-1DCF-F742-AE75-9152D4972551}" type="pres">
      <dgm:prSet presAssocID="{A6043DCF-CF19-4741-B9C0-D3B863171CE6}" presName="text_3" presStyleLbl="node1" presStyleIdx="2" presStyleCnt="6">
        <dgm:presLayoutVars>
          <dgm:bulletEnabled val="1"/>
        </dgm:presLayoutVars>
      </dgm:prSet>
      <dgm:spPr/>
    </dgm:pt>
    <dgm:pt modelId="{7130C62F-35DA-0A4A-ACB9-46FEC6C7927D}" type="pres">
      <dgm:prSet presAssocID="{A6043DCF-CF19-4741-B9C0-D3B863171CE6}" presName="accent_3" presStyleCnt="0"/>
      <dgm:spPr/>
    </dgm:pt>
    <dgm:pt modelId="{22294087-F82B-E149-B582-052DCB8EEEF0}" type="pres">
      <dgm:prSet presAssocID="{A6043DCF-CF19-4741-B9C0-D3B863171CE6}" presName="accentRepeatNode" presStyleLbl="solidFgAcc1" presStyleIdx="2" presStyleCnt="6"/>
      <dgm:spPr/>
    </dgm:pt>
    <dgm:pt modelId="{838E5A3C-3858-0447-855B-2FAACC9F3214}" type="pres">
      <dgm:prSet presAssocID="{2015ADF6-FBD0-6B40-9589-C96BF87D2B2A}" presName="text_4" presStyleLbl="node1" presStyleIdx="3" presStyleCnt="6">
        <dgm:presLayoutVars>
          <dgm:bulletEnabled val="1"/>
        </dgm:presLayoutVars>
      </dgm:prSet>
      <dgm:spPr/>
    </dgm:pt>
    <dgm:pt modelId="{46CF9649-D8C4-C24C-84E7-E93D9FF876E3}" type="pres">
      <dgm:prSet presAssocID="{2015ADF6-FBD0-6B40-9589-C96BF87D2B2A}" presName="accent_4" presStyleCnt="0"/>
      <dgm:spPr/>
    </dgm:pt>
    <dgm:pt modelId="{D4951C9B-D174-E946-A150-598F6D0EA121}" type="pres">
      <dgm:prSet presAssocID="{2015ADF6-FBD0-6B40-9589-C96BF87D2B2A}" presName="accentRepeatNode" presStyleLbl="solidFgAcc1" presStyleIdx="3" presStyleCnt="6"/>
      <dgm:spPr/>
    </dgm:pt>
    <dgm:pt modelId="{13091DEE-42A9-894A-9625-7C0D6813832C}" type="pres">
      <dgm:prSet presAssocID="{476DFB58-887C-0B42-B5A8-A3D5FF035441}" presName="text_5" presStyleLbl="node1" presStyleIdx="4" presStyleCnt="6">
        <dgm:presLayoutVars>
          <dgm:bulletEnabled val="1"/>
        </dgm:presLayoutVars>
      </dgm:prSet>
      <dgm:spPr/>
    </dgm:pt>
    <dgm:pt modelId="{C797623E-4731-4144-8965-F7DAF97D37A8}" type="pres">
      <dgm:prSet presAssocID="{476DFB58-887C-0B42-B5A8-A3D5FF035441}" presName="accent_5" presStyleCnt="0"/>
      <dgm:spPr/>
    </dgm:pt>
    <dgm:pt modelId="{9E1028FC-B574-7A41-891C-6138C2D53270}" type="pres">
      <dgm:prSet presAssocID="{476DFB58-887C-0B42-B5A8-A3D5FF035441}" presName="accentRepeatNode" presStyleLbl="solidFgAcc1" presStyleIdx="4" presStyleCnt="6"/>
      <dgm:spPr/>
    </dgm:pt>
    <dgm:pt modelId="{E3FD5561-E4F3-DC4C-9477-7F7CECDBE64E}" type="pres">
      <dgm:prSet presAssocID="{C2A84C12-120F-6F41-8284-8CD2FB8056B9}" presName="text_6" presStyleLbl="node1" presStyleIdx="5" presStyleCnt="6">
        <dgm:presLayoutVars>
          <dgm:bulletEnabled val="1"/>
        </dgm:presLayoutVars>
      </dgm:prSet>
      <dgm:spPr/>
    </dgm:pt>
    <dgm:pt modelId="{3C1ADBEC-0E1A-7B48-A1AE-52247F73FB35}" type="pres">
      <dgm:prSet presAssocID="{C2A84C12-120F-6F41-8284-8CD2FB8056B9}" presName="accent_6" presStyleCnt="0"/>
      <dgm:spPr/>
    </dgm:pt>
    <dgm:pt modelId="{AFFBD9E8-E5AD-7A4F-952C-1377FB2DFF82}" type="pres">
      <dgm:prSet presAssocID="{C2A84C12-120F-6F41-8284-8CD2FB8056B9}" presName="accentRepeatNode" presStyleLbl="solidFgAcc1" presStyleIdx="5" presStyleCnt="6"/>
      <dgm:spPr/>
    </dgm:pt>
  </dgm:ptLst>
  <dgm:cxnLst>
    <dgm:cxn modelId="{8FA99518-F188-9C49-A3C1-0E981E94477D}" type="presOf" srcId="{C2A84C12-120F-6F41-8284-8CD2FB8056B9}" destId="{E3FD5561-E4F3-DC4C-9477-7F7CECDBE64E}" srcOrd="0" destOrd="0" presId="urn:microsoft.com/office/officeart/2008/layout/VerticalCurvedList"/>
    <dgm:cxn modelId="{8BB19042-0EB0-F742-A060-7A724AE0A615}" srcId="{8342C23A-6A0A-8744-B31C-7E98EA1F8E0C}" destId="{A6043DCF-CF19-4741-B9C0-D3B863171CE6}" srcOrd="2" destOrd="0" parTransId="{26355A5C-A7D3-EE41-89F7-31DC999F020D}" sibTransId="{C8B8F0AF-211E-1F48-A5F2-D48E88EB8D64}"/>
    <dgm:cxn modelId="{64990047-9123-0E43-AFD7-92798E6C78C8}" type="presOf" srcId="{9B977CB0-EFA9-704F-BB6B-F0D270063554}" destId="{B5799498-33FA-E348-9D2F-EDB8DA106C95}" srcOrd="0" destOrd="0" presId="urn:microsoft.com/office/officeart/2008/layout/VerticalCurvedList"/>
    <dgm:cxn modelId="{6AD49955-51C2-7641-86CA-F32E03BDFD7E}" srcId="{8342C23A-6A0A-8744-B31C-7E98EA1F8E0C}" destId="{0E28B9CE-4C08-9041-8F59-421B7D384E36}" srcOrd="0" destOrd="0" parTransId="{A2B7942F-9E0D-2B42-B691-781F52B25E4C}" sibTransId="{9B977CB0-EFA9-704F-BB6B-F0D270063554}"/>
    <dgm:cxn modelId="{364FC564-E370-4247-BCDE-43C8D5902D43}" srcId="{8342C23A-6A0A-8744-B31C-7E98EA1F8E0C}" destId="{C2A84C12-120F-6F41-8284-8CD2FB8056B9}" srcOrd="5" destOrd="0" parTransId="{F3A2E62D-7335-624C-BDF6-4A05E3D8E680}" sibTransId="{FACE5944-77CE-284B-B429-11FDCADA99F6}"/>
    <dgm:cxn modelId="{8DE3EA77-44E1-DB4A-8AB9-4EDDC3F85E2D}" type="presOf" srcId="{476DFB58-887C-0B42-B5A8-A3D5FF035441}" destId="{13091DEE-42A9-894A-9625-7C0D6813832C}" srcOrd="0" destOrd="0" presId="urn:microsoft.com/office/officeart/2008/layout/VerticalCurvedList"/>
    <dgm:cxn modelId="{95AAFD89-FF44-5243-B4F8-9CC387BCBB13}" type="presOf" srcId="{2015ADF6-FBD0-6B40-9589-C96BF87D2B2A}" destId="{838E5A3C-3858-0447-855B-2FAACC9F3214}" srcOrd="0" destOrd="0" presId="urn:microsoft.com/office/officeart/2008/layout/VerticalCurvedList"/>
    <dgm:cxn modelId="{1F356598-D058-994B-B0A4-7F4ACA1E5865}" srcId="{8342C23A-6A0A-8744-B31C-7E98EA1F8E0C}" destId="{FD301FAF-616A-5946-8391-6A44436371E7}" srcOrd="1" destOrd="0" parTransId="{A99F206D-ED4A-954F-B615-A52A65BE9E14}" sibTransId="{AAF60698-0F80-734D-BBF7-2C84585310FC}"/>
    <dgm:cxn modelId="{DB212BA9-295E-6746-8B93-236C63E4FEA2}" type="presOf" srcId="{0E28B9CE-4C08-9041-8F59-421B7D384E36}" destId="{434BCC4A-DBE4-C941-9827-F2FD6BC9A9A4}" srcOrd="0" destOrd="0" presId="urn:microsoft.com/office/officeart/2008/layout/VerticalCurvedList"/>
    <dgm:cxn modelId="{3FA4CBAC-BAC9-0D44-BA37-8764715C477A}" type="presOf" srcId="{FD301FAF-616A-5946-8391-6A44436371E7}" destId="{B7C44F6E-B821-A647-BC3C-188DF8F736DA}" srcOrd="0" destOrd="0" presId="urn:microsoft.com/office/officeart/2008/layout/VerticalCurvedList"/>
    <dgm:cxn modelId="{02B976AE-162B-CB41-BD65-3D6A111A2F56}" srcId="{8342C23A-6A0A-8744-B31C-7E98EA1F8E0C}" destId="{2015ADF6-FBD0-6B40-9589-C96BF87D2B2A}" srcOrd="3" destOrd="0" parTransId="{2DB1DF0A-EE3D-B647-8B51-DBAF529C5B32}" sibTransId="{86ED25B8-2CED-3A42-94C5-E15051D3449F}"/>
    <dgm:cxn modelId="{AB4C34C2-ED76-DD44-B9E3-D50AD5D9B93A}" srcId="{8342C23A-6A0A-8744-B31C-7E98EA1F8E0C}" destId="{476DFB58-887C-0B42-B5A8-A3D5FF035441}" srcOrd="4" destOrd="0" parTransId="{4D44646B-A188-BD44-83B3-F423694FA8C7}" sibTransId="{B659D87A-0986-F348-9504-B85878BDC783}"/>
    <dgm:cxn modelId="{3271EFC8-080A-8E45-9F39-EBFDD2B88741}" type="presOf" srcId="{8342C23A-6A0A-8744-B31C-7E98EA1F8E0C}" destId="{11B69D33-CBA5-B44B-B1FA-8CDFBFA78B2D}" srcOrd="0" destOrd="0" presId="urn:microsoft.com/office/officeart/2008/layout/VerticalCurvedList"/>
    <dgm:cxn modelId="{51397BD9-CCC4-7D4B-8480-A239BB305980}" type="presOf" srcId="{A6043DCF-CF19-4741-B9C0-D3B863171CE6}" destId="{BEC2D82F-1DCF-F742-AE75-9152D4972551}" srcOrd="0" destOrd="0" presId="urn:microsoft.com/office/officeart/2008/layout/VerticalCurvedList"/>
    <dgm:cxn modelId="{5619F10D-8FEF-384D-A211-C0F6A9B21020}" type="presParOf" srcId="{11B69D33-CBA5-B44B-B1FA-8CDFBFA78B2D}" destId="{BBE1D55B-BEA3-764D-ABBC-B7B388B1E5F8}" srcOrd="0" destOrd="0" presId="urn:microsoft.com/office/officeart/2008/layout/VerticalCurvedList"/>
    <dgm:cxn modelId="{5AB7B034-20F7-2A47-BBE3-3B736639CA23}" type="presParOf" srcId="{BBE1D55B-BEA3-764D-ABBC-B7B388B1E5F8}" destId="{9EB5A806-FA3A-764E-86C2-2AE94488A8B0}" srcOrd="0" destOrd="0" presId="urn:microsoft.com/office/officeart/2008/layout/VerticalCurvedList"/>
    <dgm:cxn modelId="{D614D3C1-C668-0A42-A6DF-8D2B76E9AB35}" type="presParOf" srcId="{9EB5A806-FA3A-764E-86C2-2AE94488A8B0}" destId="{4282D533-34AB-6B42-B193-3C14A146F4C4}" srcOrd="0" destOrd="0" presId="urn:microsoft.com/office/officeart/2008/layout/VerticalCurvedList"/>
    <dgm:cxn modelId="{217996E3-E380-1F41-B0E6-3AD93CEB4EAF}" type="presParOf" srcId="{9EB5A806-FA3A-764E-86C2-2AE94488A8B0}" destId="{B5799498-33FA-E348-9D2F-EDB8DA106C95}" srcOrd="1" destOrd="0" presId="urn:microsoft.com/office/officeart/2008/layout/VerticalCurvedList"/>
    <dgm:cxn modelId="{150B3804-B5B4-1844-BABA-4B57B57012DE}" type="presParOf" srcId="{9EB5A806-FA3A-764E-86C2-2AE94488A8B0}" destId="{B51BB90F-D170-A045-B4E8-574D493086CD}" srcOrd="2" destOrd="0" presId="urn:microsoft.com/office/officeart/2008/layout/VerticalCurvedList"/>
    <dgm:cxn modelId="{207C8D40-5B00-DA43-A8FB-18D96E32B50B}" type="presParOf" srcId="{9EB5A806-FA3A-764E-86C2-2AE94488A8B0}" destId="{1396C40E-31B1-7C4D-8CE5-12E51FB15F60}" srcOrd="3" destOrd="0" presId="urn:microsoft.com/office/officeart/2008/layout/VerticalCurvedList"/>
    <dgm:cxn modelId="{F8110CAE-622A-7548-B536-1EB387D9F8E6}" type="presParOf" srcId="{BBE1D55B-BEA3-764D-ABBC-B7B388B1E5F8}" destId="{434BCC4A-DBE4-C941-9827-F2FD6BC9A9A4}" srcOrd="1" destOrd="0" presId="urn:microsoft.com/office/officeart/2008/layout/VerticalCurvedList"/>
    <dgm:cxn modelId="{251CF17A-57A2-FA46-AFB2-5B833405CECD}" type="presParOf" srcId="{BBE1D55B-BEA3-764D-ABBC-B7B388B1E5F8}" destId="{04E607D9-DF7B-8F4D-B987-DFB4CAAE6857}" srcOrd="2" destOrd="0" presId="urn:microsoft.com/office/officeart/2008/layout/VerticalCurvedList"/>
    <dgm:cxn modelId="{22CDE27D-3492-EE4A-B80F-19109166980C}" type="presParOf" srcId="{04E607D9-DF7B-8F4D-B987-DFB4CAAE6857}" destId="{B1ED819D-B5C1-4B4E-873A-FFB523B4C2A3}" srcOrd="0" destOrd="0" presId="urn:microsoft.com/office/officeart/2008/layout/VerticalCurvedList"/>
    <dgm:cxn modelId="{C4CFA6B4-5583-5B41-9E95-DD8CD8ADC100}" type="presParOf" srcId="{BBE1D55B-BEA3-764D-ABBC-B7B388B1E5F8}" destId="{B7C44F6E-B821-A647-BC3C-188DF8F736DA}" srcOrd="3" destOrd="0" presId="urn:microsoft.com/office/officeart/2008/layout/VerticalCurvedList"/>
    <dgm:cxn modelId="{278152AC-B43D-784A-B7C3-7EE5DBE8433F}" type="presParOf" srcId="{BBE1D55B-BEA3-764D-ABBC-B7B388B1E5F8}" destId="{990308DF-02E2-F447-88A5-467C58F14205}" srcOrd="4" destOrd="0" presId="urn:microsoft.com/office/officeart/2008/layout/VerticalCurvedList"/>
    <dgm:cxn modelId="{6327DDCC-568A-1D48-830B-3862C94CBE5B}" type="presParOf" srcId="{990308DF-02E2-F447-88A5-467C58F14205}" destId="{5BD67F7C-1D81-B04D-ACF4-CB515D1FE39B}" srcOrd="0" destOrd="0" presId="urn:microsoft.com/office/officeart/2008/layout/VerticalCurvedList"/>
    <dgm:cxn modelId="{224E1244-3431-B345-9F40-BA532A43BC79}" type="presParOf" srcId="{BBE1D55B-BEA3-764D-ABBC-B7B388B1E5F8}" destId="{BEC2D82F-1DCF-F742-AE75-9152D4972551}" srcOrd="5" destOrd="0" presId="urn:microsoft.com/office/officeart/2008/layout/VerticalCurvedList"/>
    <dgm:cxn modelId="{F3BAE4FE-7BA6-0642-9865-7CCCF527DEAF}" type="presParOf" srcId="{BBE1D55B-BEA3-764D-ABBC-B7B388B1E5F8}" destId="{7130C62F-35DA-0A4A-ACB9-46FEC6C7927D}" srcOrd="6" destOrd="0" presId="urn:microsoft.com/office/officeart/2008/layout/VerticalCurvedList"/>
    <dgm:cxn modelId="{13A3FB27-E165-A54F-B10F-A4E5345D610E}" type="presParOf" srcId="{7130C62F-35DA-0A4A-ACB9-46FEC6C7927D}" destId="{22294087-F82B-E149-B582-052DCB8EEEF0}" srcOrd="0" destOrd="0" presId="urn:microsoft.com/office/officeart/2008/layout/VerticalCurvedList"/>
    <dgm:cxn modelId="{A5165B34-7F17-594F-8803-EE5D378C17E1}" type="presParOf" srcId="{BBE1D55B-BEA3-764D-ABBC-B7B388B1E5F8}" destId="{838E5A3C-3858-0447-855B-2FAACC9F3214}" srcOrd="7" destOrd="0" presId="urn:microsoft.com/office/officeart/2008/layout/VerticalCurvedList"/>
    <dgm:cxn modelId="{88F73F28-9D0E-ED4D-B76E-108A98DA08E1}" type="presParOf" srcId="{BBE1D55B-BEA3-764D-ABBC-B7B388B1E5F8}" destId="{46CF9649-D8C4-C24C-84E7-E93D9FF876E3}" srcOrd="8" destOrd="0" presId="urn:microsoft.com/office/officeart/2008/layout/VerticalCurvedList"/>
    <dgm:cxn modelId="{BB105A3B-6C5F-A647-A48B-7D628270C80C}" type="presParOf" srcId="{46CF9649-D8C4-C24C-84E7-E93D9FF876E3}" destId="{D4951C9B-D174-E946-A150-598F6D0EA121}" srcOrd="0" destOrd="0" presId="urn:microsoft.com/office/officeart/2008/layout/VerticalCurvedList"/>
    <dgm:cxn modelId="{568492B5-CDFA-F542-8E96-F4F246198236}" type="presParOf" srcId="{BBE1D55B-BEA3-764D-ABBC-B7B388B1E5F8}" destId="{13091DEE-42A9-894A-9625-7C0D6813832C}" srcOrd="9" destOrd="0" presId="urn:microsoft.com/office/officeart/2008/layout/VerticalCurvedList"/>
    <dgm:cxn modelId="{CEBBACA7-4E2C-F646-A206-0BC757BEADE9}" type="presParOf" srcId="{BBE1D55B-BEA3-764D-ABBC-B7B388B1E5F8}" destId="{C797623E-4731-4144-8965-F7DAF97D37A8}" srcOrd="10" destOrd="0" presId="urn:microsoft.com/office/officeart/2008/layout/VerticalCurvedList"/>
    <dgm:cxn modelId="{22749A23-95F5-364C-8411-5C42D43AC46E}" type="presParOf" srcId="{C797623E-4731-4144-8965-F7DAF97D37A8}" destId="{9E1028FC-B574-7A41-891C-6138C2D53270}" srcOrd="0" destOrd="0" presId="urn:microsoft.com/office/officeart/2008/layout/VerticalCurvedList"/>
    <dgm:cxn modelId="{D47F41F7-83D7-FB4F-9662-5EC90877ED79}" type="presParOf" srcId="{BBE1D55B-BEA3-764D-ABBC-B7B388B1E5F8}" destId="{E3FD5561-E4F3-DC4C-9477-7F7CECDBE64E}" srcOrd="11" destOrd="0" presId="urn:microsoft.com/office/officeart/2008/layout/VerticalCurvedList"/>
    <dgm:cxn modelId="{B3E92468-DFC9-704B-B1CB-99DC71857C00}" type="presParOf" srcId="{BBE1D55B-BEA3-764D-ABBC-B7B388B1E5F8}" destId="{3C1ADBEC-0E1A-7B48-A1AE-52247F73FB35}" srcOrd="12" destOrd="0" presId="urn:microsoft.com/office/officeart/2008/layout/VerticalCurvedList"/>
    <dgm:cxn modelId="{F8AF0FA2-642F-0C4E-824C-99CFE31D274C}" type="presParOf" srcId="{3C1ADBEC-0E1A-7B48-A1AE-52247F73FB35}" destId="{AFFBD9E8-E5AD-7A4F-952C-1377FB2DFF8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342C23A-6A0A-8744-B31C-7E98EA1F8E0C}" type="doc">
      <dgm:prSet loTypeId="urn:microsoft.com/office/officeart/2008/layout/VerticalAccent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E28B9CE-4C08-9041-8F59-421B7D384E36}">
      <dgm:prSet custT="1"/>
      <dgm:spPr/>
      <dgm:t>
        <a:bodyPr/>
        <a:lstStyle/>
        <a:p>
          <a:r>
            <a:rPr lang="en-GB" sz="1800" dirty="0"/>
            <a:t>Asset recovery is a </a:t>
          </a:r>
          <a:r>
            <a:rPr lang="en-GB" sz="1800" b="1" dirty="0"/>
            <a:t>core component of international judicial cooperation</a:t>
          </a:r>
          <a:endParaRPr lang="en-GB" sz="1800" dirty="0"/>
        </a:p>
      </dgm:t>
    </dgm:pt>
    <dgm:pt modelId="{A2B7942F-9E0D-2B42-B691-781F52B25E4C}" type="parTrans" cxnId="{6AD49955-51C2-7641-86CA-F32E03BDFD7E}">
      <dgm:prSet/>
      <dgm:spPr/>
      <dgm:t>
        <a:bodyPr/>
        <a:lstStyle/>
        <a:p>
          <a:endParaRPr lang="en-US"/>
        </a:p>
      </dgm:t>
    </dgm:pt>
    <dgm:pt modelId="{9B977CB0-EFA9-704F-BB6B-F0D270063554}" type="sibTrans" cxnId="{6AD49955-51C2-7641-86CA-F32E03BDFD7E}">
      <dgm:prSet/>
      <dgm:spPr/>
      <dgm:t>
        <a:bodyPr/>
        <a:lstStyle/>
        <a:p>
          <a:endParaRPr lang="en-US"/>
        </a:p>
      </dgm:t>
    </dgm:pt>
    <dgm:pt modelId="{BD42EAEF-4C97-6D46-A730-31BAA6DA0B0F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800" dirty="0"/>
            <a:t>Cooperation may rely on </a:t>
          </a:r>
          <a:r>
            <a:rPr lang="en-GB" sz="1800" b="1" dirty="0"/>
            <a:t>multilateral, regional, and bilateral agreements</a:t>
          </a:r>
          <a:endParaRPr lang="en-US" sz="1800" dirty="0"/>
        </a:p>
      </dgm:t>
    </dgm:pt>
    <dgm:pt modelId="{2BB61D29-AD5C-6A4D-8AF1-B06E6F54602B}" type="parTrans" cxnId="{7A9D0670-6DA7-DF49-A9F5-6B112506B685}">
      <dgm:prSet/>
      <dgm:spPr/>
      <dgm:t>
        <a:bodyPr/>
        <a:lstStyle/>
        <a:p>
          <a:endParaRPr lang="en-US"/>
        </a:p>
      </dgm:t>
    </dgm:pt>
    <dgm:pt modelId="{96258C99-8BAA-B246-9FE2-4A328B647928}" type="sibTrans" cxnId="{7A9D0670-6DA7-DF49-A9F5-6B112506B685}">
      <dgm:prSet/>
      <dgm:spPr/>
      <dgm:t>
        <a:bodyPr/>
        <a:lstStyle/>
        <a:p>
          <a:endParaRPr lang="en-US"/>
        </a:p>
      </dgm:t>
    </dgm:pt>
    <dgm:pt modelId="{C20E9A54-D073-504F-9BC3-5BB9852135A4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800" dirty="0"/>
            <a:t>In the absence of treaties, cooperation may rely on </a:t>
          </a:r>
          <a:r>
            <a:rPr lang="en-GB" sz="1800" b="1" dirty="0"/>
            <a:t>international comity, reciprocity, and national law</a:t>
          </a:r>
          <a:endParaRPr lang="en-US" sz="1800" dirty="0"/>
        </a:p>
      </dgm:t>
    </dgm:pt>
    <dgm:pt modelId="{87FBDB92-A84F-2846-8535-2AE622367058}" type="parTrans" cxnId="{A40875F2-42A2-A148-AEDC-59DF0C04D0E2}">
      <dgm:prSet/>
      <dgm:spPr/>
      <dgm:t>
        <a:bodyPr/>
        <a:lstStyle/>
        <a:p>
          <a:endParaRPr lang="en-US"/>
        </a:p>
      </dgm:t>
    </dgm:pt>
    <dgm:pt modelId="{2FB3F972-0FE5-EE47-BC7C-AF30493E04D0}" type="sibTrans" cxnId="{A40875F2-42A2-A148-AEDC-59DF0C04D0E2}">
      <dgm:prSet/>
      <dgm:spPr/>
      <dgm:t>
        <a:bodyPr/>
        <a:lstStyle/>
        <a:p>
          <a:endParaRPr lang="en-US"/>
        </a:p>
      </dgm:t>
    </dgm:pt>
    <dgm:pt modelId="{0467CD82-29C0-4A40-865A-DD555DA44930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800" dirty="0"/>
            <a:t>Effective cooperation requires </a:t>
          </a:r>
          <a:r>
            <a:rPr lang="en-GB" sz="1800" b="1" dirty="0"/>
            <a:t>both strong legal frameworks and practical coordination</a:t>
          </a:r>
          <a:endParaRPr lang="en-US" sz="1800" dirty="0"/>
        </a:p>
      </dgm:t>
    </dgm:pt>
    <dgm:pt modelId="{1F494540-23B0-704D-9D6A-74CC251FE66A}" type="parTrans" cxnId="{0946C83E-18D7-FA4F-905E-262A488C5751}">
      <dgm:prSet/>
      <dgm:spPr/>
      <dgm:t>
        <a:bodyPr/>
        <a:lstStyle/>
        <a:p>
          <a:endParaRPr lang="en-US"/>
        </a:p>
      </dgm:t>
    </dgm:pt>
    <dgm:pt modelId="{C9312B4C-0819-2F41-932B-03671D38FE2C}" type="sibTrans" cxnId="{0946C83E-18D7-FA4F-905E-262A488C5751}">
      <dgm:prSet/>
      <dgm:spPr/>
      <dgm:t>
        <a:bodyPr/>
        <a:lstStyle/>
        <a:p>
          <a:endParaRPr lang="en-US"/>
        </a:p>
      </dgm:t>
    </dgm:pt>
    <dgm:pt modelId="{AFA64F9F-C663-3248-B4A6-A9E8EDB340ED}" type="pres">
      <dgm:prSet presAssocID="{8342C23A-6A0A-8744-B31C-7E98EA1F8E0C}" presName="Name0" presStyleCnt="0">
        <dgm:presLayoutVars>
          <dgm:chMax/>
          <dgm:chPref/>
          <dgm:dir/>
        </dgm:presLayoutVars>
      </dgm:prSet>
      <dgm:spPr/>
    </dgm:pt>
    <dgm:pt modelId="{1569E95B-F087-F643-A7C0-97159D6B375E}" type="pres">
      <dgm:prSet presAssocID="{0E28B9CE-4C08-9041-8F59-421B7D384E36}" presName="parenttextcomposite" presStyleCnt="0"/>
      <dgm:spPr/>
    </dgm:pt>
    <dgm:pt modelId="{6E00A69E-2517-AE4A-A227-CEE57C846980}" type="pres">
      <dgm:prSet presAssocID="{0E28B9CE-4C08-9041-8F59-421B7D384E36}" presName="parenttext" presStyleLbl="revTx" presStyleIdx="0" presStyleCnt="4">
        <dgm:presLayoutVars>
          <dgm:chMax/>
          <dgm:chPref val="2"/>
          <dgm:bulletEnabled val="1"/>
        </dgm:presLayoutVars>
      </dgm:prSet>
      <dgm:spPr/>
    </dgm:pt>
    <dgm:pt modelId="{FFB7A9B1-AB1B-004B-8210-9D1920C2C1E0}" type="pres">
      <dgm:prSet presAssocID="{0E28B9CE-4C08-9041-8F59-421B7D384E36}" presName="parallelogramComposite" presStyleCnt="0"/>
      <dgm:spPr/>
    </dgm:pt>
    <dgm:pt modelId="{34C23056-7650-F342-92DD-6356F0C1B1D7}" type="pres">
      <dgm:prSet presAssocID="{0E28B9CE-4C08-9041-8F59-421B7D384E36}" presName="parallelogram1" presStyleLbl="alignNode1" presStyleIdx="0" presStyleCnt="28"/>
      <dgm:spPr/>
    </dgm:pt>
    <dgm:pt modelId="{3296193C-CF35-3F4E-AF5A-DAFD0B3974C1}" type="pres">
      <dgm:prSet presAssocID="{0E28B9CE-4C08-9041-8F59-421B7D384E36}" presName="parallelogram2" presStyleLbl="alignNode1" presStyleIdx="1" presStyleCnt="28"/>
      <dgm:spPr/>
    </dgm:pt>
    <dgm:pt modelId="{C9AB8558-699A-2B43-9384-CFD6F3E626F5}" type="pres">
      <dgm:prSet presAssocID="{0E28B9CE-4C08-9041-8F59-421B7D384E36}" presName="parallelogram3" presStyleLbl="alignNode1" presStyleIdx="2" presStyleCnt="28"/>
      <dgm:spPr/>
    </dgm:pt>
    <dgm:pt modelId="{53F03F5D-9808-8F4E-BBCE-F5D62EE8BC1A}" type="pres">
      <dgm:prSet presAssocID="{0E28B9CE-4C08-9041-8F59-421B7D384E36}" presName="parallelogram4" presStyleLbl="alignNode1" presStyleIdx="3" presStyleCnt="28"/>
      <dgm:spPr/>
    </dgm:pt>
    <dgm:pt modelId="{DE169DF3-3BF0-424E-86CE-ED9BD2EFB7BB}" type="pres">
      <dgm:prSet presAssocID="{0E28B9CE-4C08-9041-8F59-421B7D384E36}" presName="parallelogram5" presStyleLbl="alignNode1" presStyleIdx="4" presStyleCnt="28"/>
      <dgm:spPr/>
    </dgm:pt>
    <dgm:pt modelId="{22463A47-3A5C-2C48-8D18-F3E3637207F4}" type="pres">
      <dgm:prSet presAssocID="{0E28B9CE-4C08-9041-8F59-421B7D384E36}" presName="parallelogram6" presStyleLbl="alignNode1" presStyleIdx="5" presStyleCnt="28"/>
      <dgm:spPr/>
    </dgm:pt>
    <dgm:pt modelId="{716872BD-5405-0A43-93E0-F251C4096929}" type="pres">
      <dgm:prSet presAssocID="{0E28B9CE-4C08-9041-8F59-421B7D384E36}" presName="parallelogram7" presStyleLbl="alignNode1" presStyleIdx="6" presStyleCnt="28"/>
      <dgm:spPr/>
    </dgm:pt>
    <dgm:pt modelId="{2A5E6A9E-B052-704D-8039-B34F1D419F84}" type="pres">
      <dgm:prSet presAssocID="{9B977CB0-EFA9-704F-BB6B-F0D270063554}" presName="sibTrans" presStyleCnt="0"/>
      <dgm:spPr/>
    </dgm:pt>
    <dgm:pt modelId="{242538C8-66A8-4346-B506-8BE80122CA29}" type="pres">
      <dgm:prSet presAssocID="{BD42EAEF-4C97-6D46-A730-31BAA6DA0B0F}" presName="parenttextcomposite" presStyleCnt="0"/>
      <dgm:spPr/>
    </dgm:pt>
    <dgm:pt modelId="{F9456211-9EDD-384F-9B6D-E4E35EF07B9E}" type="pres">
      <dgm:prSet presAssocID="{BD42EAEF-4C97-6D46-A730-31BAA6DA0B0F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168AA87D-0FE0-4E4A-841E-EAC33EC6BCE2}" type="pres">
      <dgm:prSet presAssocID="{BD42EAEF-4C97-6D46-A730-31BAA6DA0B0F}" presName="parallelogramComposite" presStyleCnt="0"/>
      <dgm:spPr/>
    </dgm:pt>
    <dgm:pt modelId="{21E4E836-E301-3840-B863-A626E0CACFF1}" type="pres">
      <dgm:prSet presAssocID="{BD42EAEF-4C97-6D46-A730-31BAA6DA0B0F}" presName="parallelogram1" presStyleLbl="alignNode1" presStyleIdx="7" presStyleCnt="28"/>
      <dgm:spPr/>
    </dgm:pt>
    <dgm:pt modelId="{B0F3556F-BD44-0441-B07A-5AB725DAEF4A}" type="pres">
      <dgm:prSet presAssocID="{BD42EAEF-4C97-6D46-A730-31BAA6DA0B0F}" presName="parallelogram2" presStyleLbl="alignNode1" presStyleIdx="8" presStyleCnt="28"/>
      <dgm:spPr/>
    </dgm:pt>
    <dgm:pt modelId="{46207F18-67BA-8C46-B5B1-CB468427E083}" type="pres">
      <dgm:prSet presAssocID="{BD42EAEF-4C97-6D46-A730-31BAA6DA0B0F}" presName="parallelogram3" presStyleLbl="alignNode1" presStyleIdx="9" presStyleCnt="28"/>
      <dgm:spPr/>
    </dgm:pt>
    <dgm:pt modelId="{C22C12D1-B4E6-1543-93B0-9F52A3807708}" type="pres">
      <dgm:prSet presAssocID="{BD42EAEF-4C97-6D46-A730-31BAA6DA0B0F}" presName="parallelogram4" presStyleLbl="alignNode1" presStyleIdx="10" presStyleCnt="28"/>
      <dgm:spPr/>
    </dgm:pt>
    <dgm:pt modelId="{90F9A3F2-E12A-AC4D-B268-AAF64ACF63D4}" type="pres">
      <dgm:prSet presAssocID="{BD42EAEF-4C97-6D46-A730-31BAA6DA0B0F}" presName="parallelogram5" presStyleLbl="alignNode1" presStyleIdx="11" presStyleCnt="28"/>
      <dgm:spPr/>
    </dgm:pt>
    <dgm:pt modelId="{94575126-4858-064E-AC2D-CEF2B388E841}" type="pres">
      <dgm:prSet presAssocID="{BD42EAEF-4C97-6D46-A730-31BAA6DA0B0F}" presName="parallelogram6" presStyleLbl="alignNode1" presStyleIdx="12" presStyleCnt="28"/>
      <dgm:spPr/>
    </dgm:pt>
    <dgm:pt modelId="{9A6D8904-207E-D74C-890F-C3C82F1C5A53}" type="pres">
      <dgm:prSet presAssocID="{BD42EAEF-4C97-6D46-A730-31BAA6DA0B0F}" presName="parallelogram7" presStyleLbl="alignNode1" presStyleIdx="13" presStyleCnt="28"/>
      <dgm:spPr/>
    </dgm:pt>
    <dgm:pt modelId="{A5A5B7E7-9B93-6241-A46B-0D06F9CC66E9}" type="pres">
      <dgm:prSet presAssocID="{96258C99-8BAA-B246-9FE2-4A328B647928}" presName="sibTrans" presStyleCnt="0"/>
      <dgm:spPr/>
    </dgm:pt>
    <dgm:pt modelId="{98B304C7-A6C5-B74F-B869-1F759FF1E1B7}" type="pres">
      <dgm:prSet presAssocID="{C20E9A54-D073-504F-9BC3-5BB9852135A4}" presName="parenttextcomposite" presStyleCnt="0"/>
      <dgm:spPr/>
    </dgm:pt>
    <dgm:pt modelId="{81FD2E29-2F27-CB4C-9F30-E196BDFC93A0}" type="pres">
      <dgm:prSet presAssocID="{C20E9A54-D073-504F-9BC3-5BB9852135A4}" presName="parenttext" presStyleLbl="revTx" presStyleIdx="2" presStyleCnt="4">
        <dgm:presLayoutVars>
          <dgm:chMax/>
          <dgm:chPref val="2"/>
          <dgm:bulletEnabled val="1"/>
        </dgm:presLayoutVars>
      </dgm:prSet>
      <dgm:spPr/>
    </dgm:pt>
    <dgm:pt modelId="{DAD4181D-C884-EB4C-B057-BC18B8F383AB}" type="pres">
      <dgm:prSet presAssocID="{C20E9A54-D073-504F-9BC3-5BB9852135A4}" presName="parallelogramComposite" presStyleCnt="0"/>
      <dgm:spPr/>
    </dgm:pt>
    <dgm:pt modelId="{C9EBEFEE-EA69-E044-91F7-85D691C26BFB}" type="pres">
      <dgm:prSet presAssocID="{C20E9A54-D073-504F-9BC3-5BB9852135A4}" presName="parallelogram1" presStyleLbl="alignNode1" presStyleIdx="14" presStyleCnt="28"/>
      <dgm:spPr/>
    </dgm:pt>
    <dgm:pt modelId="{83F6FF14-033B-C24B-8848-AF59E3328B1B}" type="pres">
      <dgm:prSet presAssocID="{C20E9A54-D073-504F-9BC3-5BB9852135A4}" presName="parallelogram2" presStyleLbl="alignNode1" presStyleIdx="15" presStyleCnt="28"/>
      <dgm:spPr/>
    </dgm:pt>
    <dgm:pt modelId="{07838C08-0FFF-2F45-A446-ED8A06C1DB0B}" type="pres">
      <dgm:prSet presAssocID="{C20E9A54-D073-504F-9BC3-5BB9852135A4}" presName="parallelogram3" presStyleLbl="alignNode1" presStyleIdx="16" presStyleCnt="28"/>
      <dgm:spPr/>
    </dgm:pt>
    <dgm:pt modelId="{BBF5C710-BB4B-674F-835A-4BB199A30EC4}" type="pres">
      <dgm:prSet presAssocID="{C20E9A54-D073-504F-9BC3-5BB9852135A4}" presName="parallelogram4" presStyleLbl="alignNode1" presStyleIdx="17" presStyleCnt="28"/>
      <dgm:spPr/>
    </dgm:pt>
    <dgm:pt modelId="{4F13005C-7685-A144-B297-F9DEBA0751FA}" type="pres">
      <dgm:prSet presAssocID="{C20E9A54-D073-504F-9BC3-5BB9852135A4}" presName="parallelogram5" presStyleLbl="alignNode1" presStyleIdx="18" presStyleCnt="28"/>
      <dgm:spPr/>
    </dgm:pt>
    <dgm:pt modelId="{0B127B69-C31C-A64A-831E-A5264317E7F9}" type="pres">
      <dgm:prSet presAssocID="{C20E9A54-D073-504F-9BC3-5BB9852135A4}" presName="parallelogram6" presStyleLbl="alignNode1" presStyleIdx="19" presStyleCnt="28"/>
      <dgm:spPr/>
    </dgm:pt>
    <dgm:pt modelId="{54A2EDB6-DE1B-1645-870A-E2D1BF2A253F}" type="pres">
      <dgm:prSet presAssocID="{C20E9A54-D073-504F-9BC3-5BB9852135A4}" presName="parallelogram7" presStyleLbl="alignNode1" presStyleIdx="20" presStyleCnt="28"/>
      <dgm:spPr/>
    </dgm:pt>
    <dgm:pt modelId="{F371169B-6781-514D-8FAA-D20385549913}" type="pres">
      <dgm:prSet presAssocID="{2FB3F972-0FE5-EE47-BC7C-AF30493E04D0}" presName="sibTrans" presStyleCnt="0"/>
      <dgm:spPr/>
    </dgm:pt>
    <dgm:pt modelId="{0AE040B3-6FC6-924C-9884-0618D71491B6}" type="pres">
      <dgm:prSet presAssocID="{0467CD82-29C0-4A40-865A-DD555DA44930}" presName="parenttextcomposite" presStyleCnt="0"/>
      <dgm:spPr/>
    </dgm:pt>
    <dgm:pt modelId="{9476A5CB-EDD7-6C4B-8C15-8E111DFD1722}" type="pres">
      <dgm:prSet presAssocID="{0467CD82-29C0-4A40-865A-DD555DA44930}" presName="parenttext" presStyleLbl="revTx" presStyleIdx="3" presStyleCnt="4">
        <dgm:presLayoutVars>
          <dgm:chMax/>
          <dgm:chPref val="2"/>
          <dgm:bulletEnabled val="1"/>
        </dgm:presLayoutVars>
      </dgm:prSet>
      <dgm:spPr/>
    </dgm:pt>
    <dgm:pt modelId="{C562997A-6C97-0642-A70B-370646D783CE}" type="pres">
      <dgm:prSet presAssocID="{0467CD82-29C0-4A40-865A-DD555DA44930}" presName="parallelogramComposite" presStyleCnt="0"/>
      <dgm:spPr/>
    </dgm:pt>
    <dgm:pt modelId="{D40DA325-6F94-CE4C-A27D-6AB22F1CF9E6}" type="pres">
      <dgm:prSet presAssocID="{0467CD82-29C0-4A40-865A-DD555DA44930}" presName="parallelogram1" presStyleLbl="alignNode1" presStyleIdx="21" presStyleCnt="28"/>
      <dgm:spPr/>
    </dgm:pt>
    <dgm:pt modelId="{F2F52F04-1A7D-D946-9FEB-FF884EB9BA81}" type="pres">
      <dgm:prSet presAssocID="{0467CD82-29C0-4A40-865A-DD555DA44930}" presName="parallelogram2" presStyleLbl="alignNode1" presStyleIdx="22" presStyleCnt="28"/>
      <dgm:spPr/>
    </dgm:pt>
    <dgm:pt modelId="{A8FC5D75-5204-7D42-A8C7-4771B2877799}" type="pres">
      <dgm:prSet presAssocID="{0467CD82-29C0-4A40-865A-DD555DA44930}" presName="parallelogram3" presStyleLbl="alignNode1" presStyleIdx="23" presStyleCnt="28"/>
      <dgm:spPr/>
    </dgm:pt>
    <dgm:pt modelId="{B6A20457-ACD7-B84C-9380-6ADD49CA03B9}" type="pres">
      <dgm:prSet presAssocID="{0467CD82-29C0-4A40-865A-DD555DA44930}" presName="parallelogram4" presStyleLbl="alignNode1" presStyleIdx="24" presStyleCnt="28"/>
      <dgm:spPr/>
    </dgm:pt>
    <dgm:pt modelId="{11BF22EA-0B05-F84C-82FE-A9A3CD5ECC6B}" type="pres">
      <dgm:prSet presAssocID="{0467CD82-29C0-4A40-865A-DD555DA44930}" presName="parallelogram5" presStyleLbl="alignNode1" presStyleIdx="25" presStyleCnt="28"/>
      <dgm:spPr/>
    </dgm:pt>
    <dgm:pt modelId="{EBED6735-4013-D74F-8B3E-22F016C75D99}" type="pres">
      <dgm:prSet presAssocID="{0467CD82-29C0-4A40-865A-DD555DA44930}" presName="parallelogram6" presStyleLbl="alignNode1" presStyleIdx="26" presStyleCnt="28"/>
      <dgm:spPr/>
    </dgm:pt>
    <dgm:pt modelId="{7563EEF6-80C4-DB4C-9A4E-BF30104824BC}" type="pres">
      <dgm:prSet presAssocID="{0467CD82-29C0-4A40-865A-DD555DA44930}" presName="parallelogram7" presStyleLbl="alignNode1" presStyleIdx="27" presStyleCnt="28"/>
      <dgm:spPr/>
    </dgm:pt>
  </dgm:ptLst>
  <dgm:cxnLst>
    <dgm:cxn modelId="{BEC7B319-8F70-A545-A5F4-4F90419ED723}" type="presOf" srcId="{0467CD82-29C0-4A40-865A-DD555DA44930}" destId="{9476A5CB-EDD7-6C4B-8C15-8E111DFD1722}" srcOrd="0" destOrd="0" presId="urn:microsoft.com/office/officeart/2008/layout/VerticalAccentList"/>
    <dgm:cxn modelId="{6F2FBC3E-0686-2840-8C72-877C50D1A367}" type="presOf" srcId="{C20E9A54-D073-504F-9BC3-5BB9852135A4}" destId="{81FD2E29-2F27-CB4C-9F30-E196BDFC93A0}" srcOrd="0" destOrd="0" presId="urn:microsoft.com/office/officeart/2008/layout/VerticalAccentList"/>
    <dgm:cxn modelId="{0946C83E-18D7-FA4F-905E-262A488C5751}" srcId="{8342C23A-6A0A-8744-B31C-7E98EA1F8E0C}" destId="{0467CD82-29C0-4A40-865A-DD555DA44930}" srcOrd="3" destOrd="0" parTransId="{1F494540-23B0-704D-9D6A-74CC251FE66A}" sibTransId="{C9312B4C-0819-2F41-932B-03671D38FE2C}"/>
    <dgm:cxn modelId="{6AD49955-51C2-7641-86CA-F32E03BDFD7E}" srcId="{8342C23A-6A0A-8744-B31C-7E98EA1F8E0C}" destId="{0E28B9CE-4C08-9041-8F59-421B7D384E36}" srcOrd="0" destOrd="0" parTransId="{A2B7942F-9E0D-2B42-B691-781F52B25E4C}" sibTransId="{9B977CB0-EFA9-704F-BB6B-F0D270063554}"/>
    <dgm:cxn modelId="{7A9D0670-6DA7-DF49-A9F5-6B112506B685}" srcId="{8342C23A-6A0A-8744-B31C-7E98EA1F8E0C}" destId="{BD42EAEF-4C97-6D46-A730-31BAA6DA0B0F}" srcOrd="1" destOrd="0" parTransId="{2BB61D29-AD5C-6A4D-8AF1-B06E6F54602B}" sibTransId="{96258C99-8BAA-B246-9FE2-4A328B647928}"/>
    <dgm:cxn modelId="{068664AA-E467-2948-AE5D-AAFF9DFE15F7}" type="presOf" srcId="{0E28B9CE-4C08-9041-8F59-421B7D384E36}" destId="{6E00A69E-2517-AE4A-A227-CEE57C846980}" srcOrd="0" destOrd="0" presId="urn:microsoft.com/office/officeart/2008/layout/VerticalAccentList"/>
    <dgm:cxn modelId="{13D8C3B2-8553-F246-BC18-CC6266E612F4}" type="presOf" srcId="{BD42EAEF-4C97-6D46-A730-31BAA6DA0B0F}" destId="{F9456211-9EDD-384F-9B6D-E4E35EF07B9E}" srcOrd="0" destOrd="0" presId="urn:microsoft.com/office/officeart/2008/layout/VerticalAccentList"/>
    <dgm:cxn modelId="{A40875F2-42A2-A148-AEDC-59DF0C04D0E2}" srcId="{8342C23A-6A0A-8744-B31C-7E98EA1F8E0C}" destId="{C20E9A54-D073-504F-9BC3-5BB9852135A4}" srcOrd="2" destOrd="0" parTransId="{87FBDB92-A84F-2846-8535-2AE622367058}" sibTransId="{2FB3F972-0FE5-EE47-BC7C-AF30493E04D0}"/>
    <dgm:cxn modelId="{DA63A2F7-C534-C84E-A620-0D8D849B85AF}" type="presOf" srcId="{8342C23A-6A0A-8744-B31C-7E98EA1F8E0C}" destId="{AFA64F9F-C663-3248-B4A6-A9E8EDB340ED}" srcOrd="0" destOrd="0" presId="urn:microsoft.com/office/officeart/2008/layout/VerticalAccentList"/>
    <dgm:cxn modelId="{4E31B1A7-B62B-764F-951E-D061C8FFBB6A}" type="presParOf" srcId="{AFA64F9F-C663-3248-B4A6-A9E8EDB340ED}" destId="{1569E95B-F087-F643-A7C0-97159D6B375E}" srcOrd="0" destOrd="0" presId="urn:microsoft.com/office/officeart/2008/layout/VerticalAccentList"/>
    <dgm:cxn modelId="{4BB9C12D-9476-4E41-B4F1-C34201270FFA}" type="presParOf" srcId="{1569E95B-F087-F643-A7C0-97159D6B375E}" destId="{6E00A69E-2517-AE4A-A227-CEE57C846980}" srcOrd="0" destOrd="0" presId="urn:microsoft.com/office/officeart/2008/layout/VerticalAccentList"/>
    <dgm:cxn modelId="{44A48644-D06A-2842-9A59-3C9D66E9C21B}" type="presParOf" srcId="{AFA64F9F-C663-3248-B4A6-A9E8EDB340ED}" destId="{FFB7A9B1-AB1B-004B-8210-9D1920C2C1E0}" srcOrd="1" destOrd="0" presId="urn:microsoft.com/office/officeart/2008/layout/VerticalAccentList"/>
    <dgm:cxn modelId="{B3B2E21D-ABF9-A547-B1E8-6080F62B91C5}" type="presParOf" srcId="{FFB7A9B1-AB1B-004B-8210-9D1920C2C1E0}" destId="{34C23056-7650-F342-92DD-6356F0C1B1D7}" srcOrd="0" destOrd="0" presId="urn:microsoft.com/office/officeart/2008/layout/VerticalAccentList"/>
    <dgm:cxn modelId="{D5D9A1F1-0D86-9444-AB84-CF4CD3F3FCA3}" type="presParOf" srcId="{FFB7A9B1-AB1B-004B-8210-9D1920C2C1E0}" destId="{3296193C-CF35-3F4E-AF5A-DAFD0B3974C1}" srcOrd="1" destOrd="0" presId="urn:microsoft.com/office/officeart/2008/layout/VerticalAccentList"/>
    <dgm:cxn modelId="{29D217DC-FC16-3944-8E6C-629A14130CA1}" type="presParOf" srcId="{FFB7A9B1-AB1B-004B-8210-9D1920C2C1E0}" destId="{C9AB8558-699A-2B43-9384-CFD6F3E626F5}" srcOrd="2" destOrd="0" presId="urn:microsoft.com/office/officeart/2008/layout/VerticalAccentList"/>
    <dgm:cxn modelId="{A035B9E5-1B34-E347-9ECC-ECCEEDB1B8FD}" type="presParOf" srcId="{FFB7A9B1-AB1B-004B-8210-9D1920C2C1E0}" destId="{53F03F5D-9808-8F4E-BBCE-F5D62EE8BC1A}" srcOrd="3" destOrd="0" presId="urn:microsoft.com/office/officeart/2008/layout/VerticalAccentList"/>
    <dgm:cxn modelId="{B3588CD7-558A-8D4C-A6B2-D5B7963B13C4}" type="presParOf" srcId="{FFB7A9B1-AB1B-004B-8210-9D1920C2C1E0}" destId="{DE169DF3-3BF0-424E-86CE-ED9BD2EFB7BB}" srcOrd="4" destOrd="0" presId="urn:microsoft.com/office/officeart/2008/layout/VerticalAccentList"/>
    <dgm:cxn modelId="{3AC59EB2-EA97-3B47-8886-E8F6580C28FF}" type="presParOf" srcId="{FFB7A9B1-AB1B-004B-8210-9D1920C2C1E0}" destId="{22463A47-3A5C-2C48-8D18-F3E3637207F4}" srcOrd="5" destOrd="0" presId="urn:microsoft.com/office/officeart/2008/layout/VerticalAccentList"/>
    <dgm:cxn modelId="{9D124E81-7A9E-0744-96A8-8F794057CC88}" type="presParOf" srcId="{FFB7A9B1-AB1B-004B-8210-9D1920C2C1E0}" destId="{716872BD-5405-0A43-93E0-F251C4096929}" srcOrd="6" destOrd="0" presId="urn:microsoft.com/office/officeart/2008/layout/VerticalAccentList"/>
    <dgm:cxn modelId="{D4159FBA-D38C-8D44-A07C-48DCEFB50A07}" type="presParOf" srcId="{AFA64F9F-C663-3248-B4A6-A9E8EDB340ED}" destId="{2A5E6A9E-B052-704D-8039-B34F1D419F84}" srcOrd="2" destOrd="0" presId="urn:microsoft.com/office/officeart/2008/layout/VerticalAccentList"/>
    <dgm:cxn modelId="{1132950F-BCE7-FC41-AD57-03505247E56A}" type="presParOf" srcId="{AFA64F9F-C663-3248-B4A6-A9E8EDB340ED}" destId="{242538C8-66A8-4346-B506-8BE80122CA29}" srcOrd="3" destOrd="0" presId="urn:microsoft.com/office/officeart/2008/layout/VerticalAccentList"/>
    <dgm:cxn modelId="{9B66182D-1117-1049-B8E2-028796A580E6}" type="presParOf" srcId="{242538C8-66A8-4346-B506-8BE80122CA29}" destId="{F9456211-9EDD-384F-9B6D-E4E35EF07B9E}" srcOrd="0" destOrd="0" presId="urn:microsoft.com/office/officeart/2008/layout/VerticalAccentList"/>
    <dgm:cxn modelId="{32334E7A-97D8-F047-A998-16ED0EE87920}" type="presParOf" srcId="{AFA64F9F-C663-3248-B4A6-A9E8EDB340ED}" destId="{168AA87D-0FE0-4E4A-841E-EAC33EC6BCE2}" srcOrd="4" destOrd="0" presId="urn:microsoft.com/office/officeart/2008/layout/VerticalAccentList"/>
    <dgm:cxn modelId="{09FC9EA9-C21F-B24B-B9AB-5CB1B031B9DB}" type="presParOf" srcId="{168AA87D-0FE0-4E4A-841E-EAC33EC6BCE2}" destId="{21E4E836-E301-3840-B863-A626E0CACFF1}" srcOrd="0" destOrd="0" presId="urn:microsoft.com/office/officeart/2008/layout/VerticalAccentList"/>
    <dgm:cxn modelId="{552DAFB0-7BFC-E04E-8779-277DF7DD2FD9}" type="presParOf" srcId="{168AA87D-0FE0-4E4A-841E-EAC33EC6BCE2}" destId="{B0F3556F-BD44-0441-B07A-5AB725DAEF4A}" srcOrd="1" destOrd="0" presId="urn:microsoft.com/office/officeart/2008/layout/VerticalAccentList"/>
    <dgm:cxn modelId="{ABDE02B5-9030-B542-94BA-8E634CC90C31}" type="presParOf" srcId="{168AA87D-0FE0-4E4A-841E-EAC33EC6BCE2}" destId="{46207F18-67BA-8C46-B5B1-CB468427E083}" srcOrd="2" destOrd="0" presId="urn:microsoft.com/office/officeart/2008/layout/VerticalAccentList"/>
    <dgm:cxn modelId="{67C6FCC7-C57F-E443-BA37-E368A48FF50D}" type="presParOf" srcId="{168AA87D-0FE0-4E4A-841E-EAC33EC6BCE2}" destId="{C22C12D1-B4E6-1543-93B0-9F52A3807708}" srcOrd="3" destOrd="0" presId="urn:microsoft.com/office/officeart/2008/layout/VerticalAccentList"/>
    <dgm:cxn modelId="{F7BE70CA-74B2-3344-8CEC-6AFD9D2DE701}" type="presParOf" srcId="{168AA87D-0FE0-4E4A-841E-EAC33EC6BCE2}" destId="{90F9A3F2-E12A-AC4D-B268-AAF64ACF63D4}" srcOrd="4" destOrd="0" presId="urn:microsoft.com/office/officeart/2008/layout/VerticalAccentList"/>
    <dgm:cxn modelId="{A3736A3E-F2DE-9440-A55A-A994A3AA1A97}" type="presParOf" srcId="{168AA87D-0FE0-4E4A-841E-EAC33EC6BCE2}" destId="{94575126-4858-064E-AC2D-CEF2B388E841}" srcOrd="5" destOrd="0" presId="urn:microsoft.com/office/officeart/2008/layout/VerticalAccentList"/>
    <dgm:cxn modelId="{68DF60C5-603E-9142-9743-D5ABFF75545B}" type="presParOf" srcId="{168AA87D-0FE0-4E4A-841E-EAC33EC6BCE2}" destId="{9A6D8904-207E-D74C-890F-C3C82F1C5A53}" srcOrd="6" destOrd="0" presId="urn:microsoft.com/office/officeart/2008/layout/VerticalAccentList"/>
    <dgm:cxn modelId="{D3E942FA-70FD-1C45-844E-72B8303DA8E4}" type="presParOf" srcId="{AFA64F9F-C663-3248-B4A6-A9E8EDB340ED}" destId="{A5A5B7E7-9B93-6241-A46B-0D06F9CC66E9}" srcOrd="5" destOrd="0" presId="urn:microsoft.com/office/officeart/2008/layout/VerticalAccentList"/>
    <dgm:cxn modelId="{4930E862-2242-2147-93BB-C32EEAF9AF95}" type="presParOf" srcId="{AFA64F9F-C663-3248-B4A6-A9E8EDB340ED}" destId="{98B304C7-A6C5-B74F-B869-1F759FF1E1B7}" srcOrd="6" destOrd="0" presId="urn:microsoft.com/office/officeart/2008/layout/VerticalAccentList"/>
    <dgm:cxn modelId="{41EF8B12-8333-BB4B-896B-189C181AB5AD}" type="presParOf" srcId="{98B304C7-A6C5-B74F-B869-1F759FF1E1B7}" destId="{81FD2E29-2F27-CB4C-9F30-E196BDFC93A0}" srcOrd="0" destOrd="0" presId="urn:microsoft.com/office/officeart/2008/layout/VerticalAccentList"/>
    <dgm:cxn modelId="{045B52C7-9C97-4148-A32A-97CBD930F408}" type="presParOf" srcId="{AFA64F9F-C663-3248-B4A6-A9E8EDB340ED}" destId="{DAD4181D-C884-EB4C-B057-BC18B8F383AB}" srcOrd="7" destOrd="0" presId="urn:microsoft.com/office/officeart/2008/layout/VerticalAccentList"/>
    <dgm:cxn modelId="{A573E354-EFE7-3142-8325-647B3335D886}" type="presParOf" srcId="{DAD4181D-C884-EB4C-B057-BC18B8F383AB}" destId="{C9EBEFEE-EA69-E044-91F7-85D691C26BFB}" srcOrd="0" destOrd="0" presId="urn:microsoft.com/office/officeart/2008/layout/VerticalAccentList"/>
    <dgm:cxn modelId="{4AA4D263-E462-4E43-B0B9-FCB7547DE4BF}" type="presParOf" srcId="{DAD4181D-C884-EB4C-B057-BC18B8F383AB}" destId="{83F6FF14-033B-C24B-8848-AF59E3328B1B}" srcOrd="1" destOrd="0" presId="urn:microsoft.com/office/officeart/2008/layout/VerticalAccentList"/>
    <dgm:cxn modelId="{A2451377-6FC0-A042-83CC-1E055365A75B}" type="presParOf" srcId="{DAD4181D-C884-EB4C-B057-BC18B8F383AB}" destId="{07838C08-0FFF-2F45-A446-ED8A06C1DB0B}" srcOrd="2" destOrd="0" presId="urn:microsoft.com/office/officeart/2008/layout/VerticalAccentList"/>
    <dgm:cxn modelId="{15E5DCD9-D126-254C-95EA-EBE34BD8B0A8}" type="presParOf" srcId="{DAD4181D-C884-EB4C-B057-BC18B8F383AB}" destId="{BBF5C710-BB4B-674F-835A-4BB199A30EC4}" srcOrd="3" destOrd="0" presId="urn:microsoft.com/office/officeart/2008/layout/VerticalAccentList"/>
    <dgm:cxn modelId="{058ADB68-A2E6-2648-AE38-55BD0D86A4DE}" type="presParOf" srcId="{DAD4181D-C884-EB4C-B057-BC18B8F383AB}" destId="{4F13005C-7685-A144-B297-F9DEBA0751FA}" srcOrd="4" destOrd="0" presId="urn:microsoft.com/office/officeart/2008/layout/VerticalAccentList"/>
    <dgm:cxn modelId="{CB17DF9F-383E-0744-BAC6-538514B1DEEE}" type="presParOf" srcId="{DAD4181D-C884-EB4C-B057-BC18B8F383AB}" destId="{0B127B69-C31C-A64A-831E-A5264317E7F9}" srcOrd="5" destOrd="0" presId="urn:microsoft.com/office/officeart/2008/layout/VerticalAccentList"/>
    <dgm:cxn modelId="{9C6104FB-8E1F-E144-8121-74ACEBDCFBED}" type="presParOf" srcId="{DAD4181D-C884-EB4C-B057-BC18B8F383AB}" destId="{54A2EDB6-DE1B-1645-870A-E2D1BF2A253F}" srcOrd="6" destOrd="0" presId="urn:microsoft.com/office/officeart/2008/layout/VerticalAccentList"/>
    <dgm:cxn modelId="{2863EBE7-C255-FE4F-A9BB-219E51FFBE70}" type="presParOf" srcId="{AFA64F9F-C663-3248-B4A6-A9E8EDB340ED}" destId="{F371169B-6781-514D-8FAA-D20385549913}" srcOrd="8" destOrd="0" presId="urn:microsoft.com/office/officeart/2008/layout/VerticalAccentList"/>
    <dgm:cxn modelId="{80C91309-A5D8-1C4C-960D-1AF4C9C1B609}" type="presParOf" srcId="{AFA64F9F-C663-3248-B4A6-A9E8EDB340ED}" destId="{0AE040B3-6FC6-924C-9884-0618D71491B6}" srcOrd="9" destOrd="0" presId="urn:microsoft.com/office/officeart/2008/layout/VerticalAccentList"/>
    <dgm:cxn modelId="{6AFF320A-5B55-D240-8BAD-8AAADEBF7FFB}" type="presParOf" srcId="{0AE040B3-6FC6-924C-9884-0618D71491B6}" destId="{9476A5CB-EDD7-6C4B-8C15-8E111DFD1722}" srcOrd="0" destOrd="0" presId="urn:microsoft.com/office/officeart/2008/layout/VerticalAccentList"/>
    <dgm:cxn modelId="{961F13AF-21F7-014C-A638-54EE12445E76}" type="presParOf" srcId="{AFA64F9F-C663-3248-B4A6-A9E8EDB340ED}" destId="{C562997A-6C97-0642-A70B-370646D783CE}" srcOrd="10" destOrd="0" presId="urn:microsoft.com/office/officeart/2008/layout/VerticalAccentList"/>
    <dgm:cxn modelId="{6EA4367C-8948-0247-B354-0A63D965D126}" type="presParOf" srcId="{C562997A-6C97-0642-A70B-370646D783CE}" destId="{D40DA325-6F94-CE4C-A27D-6AB22F1CF9E6}" srcOrd="0" destOrd="0" presId="urn:microsoft.com/office/officeart/2008/layout/VerticalAccentList"/>
    <dgm:cxn modelId="{98DA2F95-8187-DF4D-AF89-9487E2066F63}" type="presParOf" srcId="{C562997A-6C97-0642-A70B-370646D783CE}" destId="{F2F52F04-1A7D-D946-9FEB-FF884EB9BA81}" srcOrd="1" destOrd="0" presId="urn:microsoft.com/office/officeart/2008/layout/VerticalAccentList"/>
    <dgm:cxn modelId="{99FA07EE-D600-6E48-AE1E-4D515963FF4B}" type="presParOf" srcId="{C562997A-6C97-0642-A70B-370646D783CE}" destId="{A8FC5D75-5204-7D42-A8C7-4771B2877799}" srcOrd="2" destOrd="0" presId="urn:microsoft.com/office/officeart/2008/layout/VerticalAccentList"/>
    <dgm:cxn modelId="{B2854961-DE83-0A4C-BABB-61AC58EC453D}" type="presParOf" srcId="{C562997A-6C97-0642-A70B-370646D783CE}" destId="{B6A20457-ACD7-B84C-9380-6ADD49CA03B9}" srcOrd="3" destOrd="0" presId="urn:microsoft.com/office/officeart/2008/layout/VerticalAccentList"/>
    <dgm:cxn modelId="{83403DA0-5B47-684C-B27A-17E8F55A0A36}" type="presParOf" srcId="{C562997A-6C97-0642-A70B-370646D783CE}" destId="{11BF22EA-0B05-F84C-82FE-A9A3CD5ECC6B}" srcOrd="4" destOrd="0" presId="urn:microsoft.com/office/officeart/2008/layout/VerticalAccentList"/>
    <dgm:cxn modelId="{7A2D3CF2-EF95-434C-B8E9-A462CB8D532A}" type="presParOf" srcId="{C562997A-6C97-0642-A70B-370646D783CE}" destId="{EBED6735-4013-D74F-8B3E-22F016C75D99}" srcOrd="5" destOrd="0" presId="urn:microsoft.com/office/officeart/2008/layout/VerticalAccentList"/>
    <dgm:cxn modelId="{8A2DB174-4213-164D-A094-7BC438245691}" type="presParOf" srcId="{C562997A-6C97-0642-A70B-370646D783CE}" destId="{7563EEF6-80C4-DB4C-9A4E-BF30104824BC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84C2E4D0-ACB7-4725-B0EA-3E27963FABFE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C34DAB6-3FC5-4912-A74F-305E313F7D31}">
      <dgm:prSet/>
      <dgm:spPr/>
      <dgm:t>
        <a:bodyPr/>
        <a:lstStyle/>
        <a:p>
          <a:r>
            <a:rPr lang="en-GB" i="1" dirty="0"/>
            <a:t>Asset Recovery Offices (AROs)</a:t>
          </a:r>
          <a:endParaRPr lang="en-US" dirty="0"/>
        </a:p>
      </dgm:t>
    </dgm:pt>
    <dgm:pt modelId="{A4B45049-FD43-4D63-8717-FD078064A2B4}" type="parTrans" cxnId="{3CAC7714-0BC4-425C-8B29-AD8424B360AB}">
      <dgm:prSet/>
      <dgm:spPr/>
      <dgm:t>
        <a:bodyPr/>
        <a:lstStyle/>
        <a:p>
          <a:endParaRPr lang="en-US"/>
        </a:p>
      </dgm:t>
    </dgm:pt>
    <dgm:pt modelId="{1B19734C-6632-4BAE-9731-FE394E4246F4}" type="sibTrans" cxnId="{3CAC7714-0BC4-425C-8B29-AD8424B360AB}">
      <dgm:prSet/>
      <dgm:spPr/>
      <dgm:t>
        <a:bodyPr/>
        <a:lstStyle/>
        <a:p>
          <a:endParaRPr lang="en-US"/>
        </a:p>
      </dgm:t>
    </dgm:pt>
    <dgm:pt modelId="{8C0C0B0E-34C4-452F-9C1E-EA49402C342F}">
      <dgm:prSet/>
      <dgm:spPr/>
      <dgm:t>
        <a:bodyPr/>
        <a:lstStyle/>
        <a:p>
          <a:r>
            <a:rPr lang="en-GB" i="1" dirty="0"/>
            <a:t>Asset Management Offices (AMOs)</a:t>
          </a:r>
          <a:endParaRPr lang="en-US" dirty="0"/>
        </a:p>
      </dgm:t>
    </dgm:pt>
    <dgm:pt modelId="{608B1CEA-DA79-49F5-B982-993841449812}" type="parTrans" cxnId="{F03A6157-BC4E-4FCF-8A82-EC89A09E9081}">
      <dgm:prSet/>
      <dgm:spPr/>
      <dgm:t>
        <a:bodyPr/>
        <a:lstStyle/>
        <a:p>
          <a:endParaRPr lang="en-US"/>
        </a:p>
      </dgm:t>
    </dgm:pt>
    <dgm:pt modelId="{95ABAA13-BC7A-4EE1-8918-5DE842EBE2D2}" type="sibTrans" cxnId="{F03A6157-BC4E-4FCF-8A82-EC89A09E9081}">
      <dgm:prSet/>
      <dgm:spPr/>
      <dgm:t>
        <a:bodyPr/>
        <a:lstStyle/>
        <a:p>
          <a:endParaRPr lang="en-US"/>
        </a:p>
      </dgm:t>
    </dgm:pt>
    <dgm:pt modelId="{EE775C20-CA0C-FB4C-9252-A3790BA7EDE8}" type="pres">
      <dgm:prSet presAssocID="{84C2E4D0-ACB7-4725-B0EA-3E27963FABF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0EE95CD-9570-7E43-89DF-75B2E965DD3D}" type="pres">
      <dgm:prSet presAssocID="{3C34DAB6-3FC5-4912-A74F-305E313F7D31}" presName="hierRoot1" presStyleCnt="0"/>
      <dgm:spPr/>
    </dgm:pt>
    <dgm:pt modelId="{B0777EDB-E760-6945-A6F7-9314801772D3}" type="pres">
      <dgm:prSet presAssocID="{3C34DAB6-3FC5-4912-A74F-305E313F7D31}" presName="composite" presStyleCnt="0"/>
      <dgm:spPr/>
    </dgm:pt>
    <dgm:pt modelId="{89264E88-921E-8E42-90D4-CBB76948009C}" type="pres">
      <dgm:prSet presAssocID="{3C34DAB6-3FC5-4912-A74F-305E313F7D31}" presName="background" presStyleLbl="node0" presStyleIdx="0" presStyleCnt="2"/>
      <dgm:spPr/>
    </dgm:pt>
    <dgm:pt modelId="{0EDE7046-6622-F545-870C-37474E7573BC}" type="pres">
      <dgm:prSet presAssocID="{3C34DAB6-3FC5-4912-A74F-305E313F7D31}" presName="text" presStyleLbl="fgAcc0" presStyleIdx="0" presStyleCnt="2">
        <dgm:presLayoutVars>
          <dgm:chPref val="3"/>
        </dgm:presLayoutVars>
      </dgm:prSet>
      <dgm:spPr/>
    </dgm:pt>
    <dgm:pt modelId="{0FA43804-FE06-E04A-911A-B22BB17D9E87}" type="pres">
      <dgm:prSet presAssocID="{3C34DAB6-3FC5-4912-A74F-305E313F7D31}" presName="hierChild2" presStyleCnt="0"/>
      <dgm:spPr/>
    </dgm:pt>
    <dgm:pt modelId="{1EED0780-FADC-DD4F-9A0B-7062327DF713}" type="pres">
      <dgm:prSet presAssocID="{8C0C0B0E-34C4-452F-9C1E-EA49402C342F}" presName="hierRoot1" presStyleCnt="0"/>
      <dgm:spPr/>
    </dgm:pt>
    <dgm:pt modelId="{6863B627-EB38-794B-9149-EB2D3429C23C}" type="pres">
      <dgm:prSet presAssocID="{8C0C0B0E-34C4-452F-9C1E-EA49402C342F}" presName="composite" presStyleCnt="0"/>
      <dgm:spPr/>
    </dgm:pt>
    <dgm:pt modelId="{B40F3A18-6A6B-1144-BD98-FEE23FBFCBCF}" type="pres">
      <dgm:prSet presAssocID="{8C0C0B0E-34C4-452F-9C1E-EA49402C342F}" presName="background" presStyleLbl="node0" presStyleIdx="1" presStyleCnt="2"/>
      <dgm:spPr/>
    </dgm:pt>
    <dgm:pt modelId="{DF478425-5CAB-CC40-903E-BA32038A5445}" type="pres">
      <dgm:prSet presAssocID="{8C0C0B0E-34C4-452F-9C1E-EA49402C342F}" presName="text" presStyleLbl="fgAcc0" presStyleIdx="1" presStyleCnt="2">
        <dgm:presLayoutVars>
          <dgm:chPref val="3"/>
        </dgm:presLayoutVars>
      </dgm:prSet>
      <dgm:spPr/>
    </dgm:pt>
    <dgm:pt modelId="{9C406B9B-B663-2946-8EC7-5E64D2C02875}" type="pres">
      <dgm:prSet presAssocID="{8C0C0B0E-34C4-452F-9C1E-EA49402C342F}" presName="hierChild2" presStyleCnt="0"/>
      <dgm:spPr/>
    </dgm:pt>
  </dgm:ptLst>
  <dgm:cxnLst>
    <dgm:cxn modelId="{3CAC7714-0BC4-425C-8B29-AD8424B360AB}" srcId="{84C2E4D0-ACB7-4725-B0EA-3E27963FABFE}" destId="{3C34DAB6-3FC5-4912-A74F-305E313F7D31}" srcOrd="0" destOrd="0" parTransId="{A4B45049-FD43-4D63-8717-FD078064A2B4}" sibTransId="{1B19734C-6632-4BAE-9731-FE394E4246F4}"/>
    <dgm:cxn modelId="{55867A4A-1929-0941-889D-09866317F92D}" type="presOf" srcId="{3C34DAB6-3FC5-4912-A74F-305E313F7D31}" destId="{0EDE7046-6622-F545-870C-37474E7573BC}" srcOrd="0" destOrd="0" presId="urn:microsoft.com/office/officeart/2005/8/layout/hierarchy1"/>
    <dgm:cxn modelId="{F03A6157-BC4E-4FCF-8A82-EC89A09E9081}" srcId="{84C2E4D0-ACB7-4725-B0EA-3E27963FABFE}" destId="{8C0C0B0E-34C4-452F-9C1E-EA49402C342F}" srcOrd="1" destOrd="0" parTransId="{608B1CEA-DA79-49F5-B982-993841449812}" sibTransId="{95ABAA13-BC7A-4EE1-8918-5DE842EBE2D2}"/>
    <dgm:cxn modelId="{09D183C9-A173-E347-86BF-5422C643E882}" type="presOf" srcId="{84C2E4D0-ACB7-4725-B0EA-3E27963FABFE}" destId="{EE775C20-CA0C-FB4C-9252-A3790BA7EDE8}" srcOrd="0" destOrd="0" presId="urn:microsoft.com/office/officeart/2005/8/layout/hierarchy1"/>
    <dgm:cxn modelId="{67FC73ED-94F3-5E4D-B5BB-EAB76C614E7D}" type="presOf" srcId="{8C0C0B0E-34C4-452F-9C1E-EA49402C342F}" destId="{DF478425-5CAB-CC40-903E-BA32038A5445}" srcOrd="0" destOrd="0" presId="urn:microsoft.com/office/officeart/2005/8/layout/hierarchy1"/>
    <dgm:cxn modelId="{EBB9B8C1-F11E-E645-8CFE-F736ACC2CB94}" type="presParOf" srcId="{EE775C20-CA0C-FB4C-9252-A3790BA7EDE8}" destId="{F0EE95CD-9570-7E43-89DF-75B2E965DD3D}" srcOrd="0" destOrd="0" presId="urn:microsoft.com/office/officeart/2005/8/layout/hierarchy1"/>
    <dgm:cxn modelId="{7BC25D2A-D0E5-F04C-9447-C52B49DC994D}" type="presParOf" srcId="{F0EE95CD-9570-7E43-89DF-75B2E965DD3D}" destId="{B0777EDB-E760-6945-A6F7-9314801772D3}" srcOrd="0" destOrd="0" presId="urn:microsoft.com/office/officeart/2005/8/layout/hierarchy1"/>
    <dgm:cxn modelId="{755F23AD-7224-0D4A-8BED-14AF2C7B8BB0}" type="presParOf" srcId="{B0777EDB-E760-6945-A6F7-9314801772D3}" destId="{89264E88-921E-8E42-90D4-CBB76948009C}" srcOrd="0" destOrd="0" presId="urn:microsoft.com/office/officeart/2005/8/layout/hierarchy1"/>
    <dgm:cxn modelId="{67D5B469-177A-B545-9BBA-3C2EF7291508}" type="presParOf" srcId="{B0777EDB-E760-6945-A6F7-9314801772D3}" destId="{0EDE7046-6622-F545-870C-37474E7573BC}" srcOrd="1" destOrd="0" presId="urn:microsoft.com/office/officeart/2005/8/layout/hierarchy1"/>
    <dgm:cxn modelId="{FAC5FB5C-A0C7-574B-8970-9E12CA968941}" type="presParOf" srcId="{F0EE95CD-9570-7E43-89DF-75B2E965DD3D}" destId="{0FA43804-FE06-E04A-911A-B22BB17D9E87}" srcOrd="1" destOrd="0" presId="urn:microsoft.com/office/officeart/2005/8/layout/hierarchy1"/>
    <dgm:cxn modelId="{03D0CBFF-81B8-C744-930A-6B6711EA123C}" type="presParOf" srcId="{EE775C20-CA0C-FB4C-9252-A3790BA7EDE8}" destId="{1EED0780-FADC-DD4F-9A0B-7062327DF713}" srcOrd="1" destOrd="0" presId="urn:microsoft.com/office/officeart/2005/8/layout/hierarchy1"/>
    <dgm:cxn modelId="{4266E5FD-A75A-B041-876C-EF88A78F0FD6}" type="presParOf" srcId="{1EED0780-FADC-DD4F-9A0B-7062327DF713}" destId="{6863B627-EB38-794B-9149-EB2D3429C23C}" srcOrd="0" destOrd="0" presId="urn:microsoft.com/office/officeart/2005/8/layout/hierarchy1"/>
    <dgm:cxn modelId="{679FB176-69AA-344E-8A98-06D06311C05E}" type="presParOf" srcId="{6863B627-EB38-794B-9149-EB2D3429C23C}" destId="{B40F3A18-6A6B-1144-BD98-FEE23FBFCBCF}" srcOrd="0" destOrd="0" presId="urn:microsoft.com/office/officeart/2005/8/layout/hierarchy1"/>
    <dgm:cxn modelId="{C762190C-60F2-6246-B9AF-6F15F0A2FD3A}" type="presParOf" srcId="{6863B627-EB38-794B-9149-EB2D3429C23C}" destId="{DF478425-5CAB-CC40-903E-BA32038A5445}" srcOrd="1" destOrd="0" presId="urn:microsoft.com/office/officeart/2005/8/layout/hierarchy1"/>
    <dgm:cxn modelId="{12A07581-112D-9549-9024-95027BC209CE}" type="presParOf" srcId="{1EED0780-FADC-DD4F-9A0B-7062327DF713}" destId="{9C406B9B-B663-2946-8EC7-5E64D2C0287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40531D1-6577-5345-B2CC-E71A2DD79B89}" type="doc">
      <dgm:prSet loTypeId="urn:microsoft.com/office/officeart/2005/8/layout/lProcess2" loCatId="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E630D03-AA41-014D-B13C-FA129C16AF03}">
      <dgm:prSet phldrT="[Text]"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400" b="1" dirty="0"/>
            <a:t>European Union</a:t>
          </a:r>
          <a:endParaRPr lang="en-US" sz="1400" dirty="0"/>
        </a:p>
      </dgm:t>
    </dgm:pt>
    <dgm:pt modelId="{1DE55BFE-1999-CE4A-A2C0-EBCBCE8A4EA8}" type="parTrans" cxnId="{36372208-DF20-F348-9829-E08E75DF4DBC}">
      <dgm:prSet/>
      <dgm:spPr/>
      <dgm:t>
        <a:bodyPr/>
        <a:lstStyle/>
        <a:p>
          <a:endParaRPr lang="en-US"/>
        </a:p>
      </dgm:t>
    </dgm:pt>
    <dgm:pt modelId="{9924F139-42F6-E24F-B1E5-D6422AE400D3}" type="sibTrans" cxnId="{36372208-DF20-F348-9829-E08E75DF4DBC}">
      <dgm:prSet/>
      <dgm:spPr/>
      <dgm:t>
        <a:bodyPr/>
        <a:lstStyle/>
        <a:p>
          <a:endParaRPr lang="en-US"/>
        </a:p>
      </dgm:t>
    </dgm:pt>
    <dgm:pt modelId="{2212911F-99C2-2E41-9D75-C3E6E2112FFF}">
      <dgm:prSet phldrT="[Text]" custT="1"/>
      <dgm:spPr/>
      <dgm:t>
        <a:bodyPr/>
        <a:lstStyle/>
        <a:p>
          <a:pPr algn="ctr">
            <a:buSzPts val="1000"/>
            <a:buFont typeface="Symbol" pitchFamily="2" charset="2"/>
            <a:buChar char=""/>
          </a:pPr>
          <a:r>
            <a:rPr lang="en-GB" sz="1200" b="1" dirty="0"/>
            <a:t>Asset Recovery Offices AROs</a:t>
          </a:r>
          <a:r>
            <a:rPr lang="en-GB" sz="1200" dirty="0"/>
            <a:t> responsible for asset tracing</a:t>
          </a:r>
        </a:p>
      </dgm:t>
    </dgm:pt>
    <dgm:pt modelId="{00748E8F-0E82-CD42-B8CD-C816C81A14C7}" type="parTrans" cxnId="{C4F6E8B1-2813-884C-8040-0C06970495F6}">
      <dgm:prSet/>
      <dgm:spPr/>
      <dgm:t>
        <a:bodyPr/>
        <a:lstStyle/>
        <a:p>
          <a:endParaRPr lang="en-US"/>
        </a:p>
      </dgm:t>
    </dgm:pt>
    <dgm:pt modelId="{3EF2DE48-B315-5849-8ED2-46351A209AC7}" type="sibTrans" cxnId="{C4F6E8B1-2813-884C-8040-0C06970495F6}">
      <dgm:prSet/>
      <dgm:spPr/>
      <dgm:t>
        <a:bodyPr/>
        <a:lstStyle/>
        <a:p>
          <a:endParaRPr lang="en-US"/>
        </a:p>
      </dgm:t>
    </dgm:pt>
    <dgm:pt modelId="{EFC10E8E-744F-B942-9A0E-13591994FFB6}">
      <dgm:prSet phldrT="[Text]"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400" b="1" dirty="0"/>
            <a:t>South Partner Countries</a:t>
          </a:r>
          <a:endParaRPr lang="en-US" sz="1400" b="1" dirty="0"/>
        </a:p>
      </dgm:t>
    </dgm:pt>
    <dgm:pt modelId="{9D01F99C-0AA2-764F-A9FF-B54C00D8333B}" type="parTrans" cxnId="{083AB545-88AF-7946-9BA2-B8FD9D7C62D2}">
      <dgm:prSet/>
      <dgm:spPr/>
      <dgm:t>
        <a:bodyPr/>
        <a:lstStyle/>
        <a:p>
          <a:endParaRPr lang="en-US"/>
        </a:p>
      </dgm:t>
    </dgm:pt>
    <dgm:pt modelId="{ECFA6615-979C-9647-B23A-BC0CC72589C7}" type="sibTrans" cxnId="{083AB545-88AF-7946-9BA2-B8FD9D7C62D2}">
      <dgm:prSet/>
      <dgm:spPr/>
      <dgm:t>
        <a:bodyPr/>
        <a:lstStyle/>
        <a:p>
          <a:endParaRPr lang="en-US"/>
        </a:p>
      </dgm:t>
    </dgm:pt>
    <dgm:pt modelId="{91B01477-BFF3-A944-945B-4532AAA077ED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200" dirty="0"/>
            <a:t>Judicial Authorities and Specialised Prosecutors</a:t>
          </a:r>
          <a:endParaRPr lang="en-US" sz="1200" dirty="0"/>
        </a:p>
      </dgm:t>
    </dgm:pt>
    <dgm:pt modelId="{E33FAFE7-4D32-284C-A4C5-CBAD6918348C}" type="parTrans" cxnId="{412F353D-EDF1-DB4A-BF95-F9A6C988890B}">
      <dgm:prSet/>
      <dgm:spPr/>
      <dgm:t>
        <a:bodyPr/>
        <a:lstStyle/>
        <a:p>
          <a:endParaRPr lang="en-US"/>
        </a:p>
      </dgm:t>
    </dgm:pt>
    <dgm:pt modelId="{E1B21D9D-9CC4-0C43-9E1C-458D72A6BB0A}" type="sibTrans" cxnId="{412F353D-EDF1-DB4A-BF95-F9A6C988890B}">
      <dgm:prSet/>
      <dgm:spPr/>
      <dgm:t>
        <a:bodyPr/>
        <a:lstStyle/>
        <a:p>
          <a:endParaRPr lang="en-US"/>
        </a:p>
      </dgm:t>
    </dgm:pt>
    <dgm:pt modelId="{2443800E-BFC4-A74E-B906-E7B718020CE4}">
      <dgm:prSet phldrT="[Text]" custT="1"/>
      <dgm:spPr/>
      <dgm:t>
        <a:bodyPr/>
        <a:lstStyle/>
        <a:p>
          <a:pPr algn="ctr">
            <a:buSzPts val="1000"/>
            <a:buFont typeface="Symbol" pitchFamily="2" charset="2"/>
            <a:buChar char=""/>
          </a:pPr>
          <a:r>
            <a:rPr lang="en-GB" sz="1200" dirty="0"/>
            <a:t>Specialised prosecutors and investigative units</a:t>
          </a:r>
          <a:endParaRPr lang="en-US" sz="1200" dirty="0"/>
        </a:p>
      </dgm:t>
    </dgm:pt>
    <dgm:pt modelId="{61878D92-48BD-1544-811E-54E6B1DE82E4}" type="parTrans" cxnId="{E793EE68-BAA8-3A42-BEA5-AEE9A98D3DAF}">
      <dgm:prSet/>
      <dgm:spPr/>
      <dgm:t>
        <a:bodyPr/>
        <a:lstStyle/>
        <a:p>
          <a:endParaRPr lang="en-US"/>
        </a:p>
      </dgm:t>
    </dgm:pt>
    <dgm:pt modelId="{73CD0607-791D-384F-83D0-BB5E781A7F7A}" type="sibTrans" cxnId="{E793EE68-BAA8-3A42-BEA5-AEE9A98D3DAF}">
      <dgm:prSet/>
      <dgm:spPr/>
      <dgm:t>
        <a:bodyPr/>
        <a:lstStyle/>
        <a:p>
          <a:endParaRPr lang="en-US"/>
        </a:p>
      </dgm:t>
    </dgm:pt>
    <dgm:pt modelId="{6EC62AE3-9FDE-3B4E-B254-A84FCD5E252F}">
      <dgm:prSet phldrT="[Text]" custT="1"/>
      <dgm:spPr/>
      <dgm:t>
        <a:bodyPr/>
        <a:lstStyle/>
        <a:p>
          <a:pPr algn="ctr">
            <a:buSzPts val="1000"/>
            <a:buFont typeface="Symbol" pitchFamily="2" charset="2"/>
            <a:buChar char=""/>
          </a:pPr>
          <a:r>
            <a:rPr lang="en-GB" sz="1200" dirty="0"/>
            <a:t>Operational cooperation through </a:t>
          </a:r>
          <a:r>
            <a:rPr lang="en-GB" sz="1200" b="1" dirty="0"/>
            <a:t>Eurojust and Europol</a:t>
          </a:r>
          <a:endParaRPr lang="en-US" sz="1200" dirty="0"/>
        </a:p>
      </dgm:t>
    </dgm:pt>
    <dgm:pt modelId="{135FF00E-D894-D44B-B80D-77800A3BBB3D}" type="parTrans" cxnId="{A294582A-7DF4-AA44-8F34-AD28837530B2}">
      <dgm:prSet/>
      <dgm:spPr/>
      <dgm:t>
        <a:bodyPr/>
        <a:lstStyle/>
        <a:p>
          <a:endParaRPr lang="en-US"/>
        </a:p>
      </dgm:t>
    </dgm:pt>
    <dgm:pt modelId="{CA889AEC-E414-1244-9670-F6D1362ECAB0}" type="sibTrans" cxnId="{A294582A-7DF4-AA44-8F34-AD28837530B2}">
      <dgm:prSet/>
      <dgm:spPr/>
      <dgm:t>
        <a:bodyPr/>
        <a:lstStyle/>
        <a:p>
          <a:endParaRPr lang="en-US"/>
        </a:p>
      </dgm:t>
    </dgm:pt>
    <dgm:pt modelId="{4BE9CB26-6825-8944-8AE0-2D301CF55EBA}">
      <dgm:prSet phldrT="[Text]" custT="1"/>
      <dgm:spPr/>
      <dgm:t>
        <a:bodyPr/>
        <a:lstStyle/>
        <a:p>
          <a:pPr algn="ctr">
            <a:buSzPts val="1000"/>
            <a:buFont typeface="Symbol" pitchFamily="2" charset="2"/>
            <a:buChar char=""/>
          </a:pPr>
          <a:r>
            <a:rPr lang="en-GB" sz="1200" b="1" dirty="0"/>
            <a:t>Financial Intelligence Units</a:t>
          </a:r>
          <a:r>
            <a:rPr lang="en-GB" sz="1200" dirty="0"/>
            <a:t> </a:t>
          </a:r>
          <a:r>
            <a:rPr lang="en-GB" sz="1200" b="1" dirty="0"/>
            <a:t>FIUs</a:t>
          </a:r>
          <a:r>
            <a:rPr lang="en-GB" sz="1200" dirty="0"/>
            <a:t> supporting investigations</a:t>
          </a:r>
        </a:p>
      </dgm:t>
    </dgm:pt>
    <dgm:pt modelId="{DF73D0C2-C738-5440-9C88-60B97197196C}" type="parTrans" cxnId="{69BDA00F-B0EE-C243-AD2D-C4EDF55E590C}">
      <dgm:prSet/>
      <dgm:spPr/>
      <dgm:t>
        <a:bodyPr/>
        <a:lstStyle/>
        <a:p>
          <a:endParaRPr lang="en-US"/>
        </a:p>
      </dgm:t>
    </dgm:pt>
    <dgm:pt modelId="{310C2461-BB40-BD44-8A6E-18DEB738F10A}" type="sibTrans" cxnId="{69BDA00F-B0EE-C243-AD2D-C4EDF55E590C}">
      <dgm:prSet/>
      <dgm:spPr/>
      <dgm:t>
        <a:bodyPr/>
        <a:lstStyle/>
        <a:p>
          <a:endParaRPr lang="en-US"/>
        </a:p>
      </dgm:t>
    </dgm:pt>
    <dgm:pt modelId="{A26774EE-09D8-1849-9EE9-EE3DD1A57FBB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200" dirty="0"/>
            <a:t>Central Authorities responsible for </a:t>
          </a:r>
          <a:r>
            <a:rPr lang="en-GB" sz="1200" b="1" dirty="0"/>
            <a:t>Mutual Legal Assistance MLA</a:t>
          </a:r>
          <a:endParaRPr lang="en-US" sz="1200" dirty="0"/>
        </a:p>
      </dgm:t>
    </dgm:pt>
    <dgm:pt modelId="{D15069E2-080A-F14A-A164-BEE5DEF5D1A3}" type="parTrans" cxnId="{C72475CD-C375-144C-B8A1-7FD0A2D2755F}">
      <dgm:prSet/>
      <dgm:spPr/>
      <dgm:t>
        <a:bodyPr/>
        <a:lstStyle/>
        <a:p>
          <a:endParaRPr lang="en-US"/>
        </a:p>
      </dgm:t>
    </dgm:pt>
    <dgm:pt modelId="{68503386-8460-6A43-BBB9-18FD0C82B716}" type="sibTrans" cxnId="{C72475CD-C375-144C-B8A1-7FD0A2D2755F}">
      <dgm:prSet/>
      <dgm:spPr/>
      <dgm:t>
        <a:bodyPr/>
        <a:lstStyle/>
        <a:p>
          <a:endParaRPr lang="en-US"/>
        </a:p>
      </dgm:t>
    </dgm:pt>
    <dgm:pt modelId="{92BB8FBE-DF4A-7F42-8376-39B325C7588F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200" dirty="0"/>
            <a:t>Financial Intelligence Units</a:t>
          </a:r>
          <a:endParaRPr lang="en-US" sz="1200" dirty="0"/>
        </a:p>
      </dgm:t>
    </dgm:pt>
    <dgm:pt modelId="{DCDF7D00-2E2D-8949-A7E6-6C0FF30A0AB0}" type="parTrans" cxnId="{788C4258-5EA4-824E-BF31-FF6AAC2E4922}">
      <dgm:prSet/>
      <dgm:spPr/>
      <dgm:t>
        <a:bodyPr/>
        <a:lstStyle/>
        <a:p>
          <a:endParaRPr lang="en-US"/>
        </a:p>
      </dgm:t>
    </dgm:pt>
    <dgm:pt modelId="{797BD6C4-25AA-2A49-991E-5DC05C993912}" type="sibTrans" cxnId="{788C4258-5EA4-824E-BF31-FF6AAC2E4922}">
      <dgm:prSet/>
      <dgm:spPr/>
      <dgm:t>
        <a:bodyPr/>
        <a:lstStyle/>
        <a:p>
          <a:endParaRPr lang="en-US"/>
        </a:p>
      </dgm:t>
    </dgm:pt>
    <dgm:pt modelId="{DEDE42D4-91A0-1941-8389-526FFEDA380A}">
      <dgm:prSet custT="1"/>
      <dgm:spPr/>
      <dgm:t>
        <a:bodyPr/>
        <a:lstStyle/>
        <a:p>
          <a:pPr>
            <a:buSzPts val="1000"/>
            <a:buFont typeface="Symbol" pitchFamily="2" charset="2"/>
            <a:buChar char=""/>
          </a:pPr>
          <a:r>
            <a:rPr lang="en-GB" sz="1200" dirty="0"/>
            <a:t>Law Enforcement Agencies conducting financial investigations</a:t>
          </a:r>
          <a:endParaRPr lang="en-US" sz="1000" dirty="0"/>
        </a:p>
      </dgm:t>
    </dgm:pt>
    <dgm:pt modelId="{1E4C95A7-BAE7-A84B-8F8C-E95FCA79E6E6}" type="parTrans" cxnId="{F66ACCC1-6C64-2A4A-9F44-4CE251B85F4C}">
      <dgm:prSet/>
      <dgm:spPr/>
      <dgm:t>
        <a:bodyPr/>
        <a:lstStyle/>
        <a:p>
          <a:endParaRPr lang="en-US"/>
        </a:p>
      </dgm:t>
    </dgm:pt>
    <dgm:pt modelId="{A5F6FECC-4B8C-AC4F-98C1-8BC9792E2920}" type="sibTrans" cxnId="{F66ACCC1-6C64-2A4A-9F44-4CE251B85F4C}">
      <dgm:prSet/>
      <dgm:spPr/>
      <dgm:t>
        <a:bodyPr/>
        <a:lstStyle/>
        <a:p>
          <a:endParaRPr lang="en-US"/>
        </a:p>
      </dgm:t>
    </dgm:pt>
    <dgm:pt modelId="{712B997D-0650-BF46-AD28-1AA2B2C2723F}" type="pres">
      <dgm:prSet presAssocID="{A40531D1-6577-5345-B2CC-E71A2DD79B89}" presName="theList" presStyleCnt="0">
        <dgm:presLayoutVars>
          <dgm:dir/>
          <dgm:animLvl val="lvl"/>
          <dgm:resizeHandles val="exact"/>
        </dgm:presLayoutVars>
      </dgm:prSet>
      <dgm:spPr/>
    </dgm:pt>
    <dgm:pt modelId="{438E44EE-FCA1-C14C-9DC4-6D7E03C92F35}" type="pres">
      <dgm:prSet presAssocID="{BE630D03-AA41-014D-B13C-FA129C16AF03}" presName="compNode" presStyleCnt="0"/>
      <dgm:spPr/>
    </dgm:pt>
    <dgm:pt modelId="{D6CAF059-5748-2348-813E-97297F71DD2A}" type="pres">
      <dgm:prSet presAssocID="{BE630D03-AA41-014D-B13C-FA129C16AF03}" presName="aNode" presStyleLbl="bgShp" presStyleIdx="0" presStyleCnt="2"/>
      <dgm:spPr/>
    </dgm:pt>
    <dgm:pt modelId="{879CC87C-F5A5-7B42-A7AD-EE798FE3701E}" type="pres">
      <dgm:prSet presAssocID="{BE630D03-AA41-014D-B13C-FA129C16AF03}" presName="textNode" presStyleLbl="bgShp" presStyleIdx="0" presStyleCnt="2"/>
      <dgm:spPr/>
    </dgm:pt>
    <dgm:pt modelId="{9DCFC111-BD3C-FE47-8E44-6CFE1EE4A782}" type="pres">
      <dgm:prSet presAssocID="{BE630D03-AA41-014D-B13C-FA129C16AF03}" presName="compChildNode" presStyleCnt="0"/>
      <dgm:spPr/>
    </dgm:pt>
    <dgm:pt modelId="{AF690438-76C3-A74D-B6B2-EB465F17779F}" type="pres">
      <dgm:prSet presAssocID="{BE630D03-AA41-014D-B13C-FA129C16AF03}" presName="theInnerList" presStyleCnt="0"/>
      <dgm:spPr/>
    </dgm:pt>
    <dgm:pt modelId="{436F850C-C603-D94B-AEFC-A26335BEDB78}" type="pres">
      <dgm:prSet presAssocID="{2212911F-99C2-2E41-9D75-C3E6E2112FFF}" presName="childNode" presStyleLbl="node1" presStyleIdx="0" presStyleCnt="8" custScaleX="117179" custScaleY="2000000">
        <dgm:presLayoutVars>
          <dgm:bulletEnabled val="1"/>
        </dgm:presLayoutVars>
      </dgm:prSet>
      <dgm:spPr/>
    </dgm:pt>
    <dgm:pt modelId="{996C428F-CB7B-CF4D-807E-BAA638275728}" type="pres">
      <dgm:prSet presAssocID="{2212911F-99C2-2E41-9D75-C3E6E2112FFF}" presName="aSpace2" presStyleCnt="0"/>
      <dgm:spPr/>
    </dgm:pt>
    <dgm:pt modelId="{5480A95E-8A73-9748-A8D8-C3F3BCF51FEA}" type="pres">
      <dgm:prSet presAssocID="{4BE9CB26-6825-8944-8AE0-2D301CF55EBA}" presName="childNode" presStyleLbl="node1" presStyleIdx="1" presStyleCnt="8" custScaleX="117179" custScaleY="2000000">
        <dgm:presLayoutVars>
          <dgm:bulletEnabled val="1"/>
        </dgm:presLayoutVars>
      </dgm:prSet>
      <dgm:spPr/>
    </dgm:pt>
    <dgm:pt modelId="{05189BC1-0AFC-0747-BEDB-BB087CDFF8FD}" type="pres">
      <dgm:prSet presAssocID="{4BE9CB26-6825-8944-8AE0-2D301CF55EBA}" presName="aSpace2" presStyleCnt="0"/>
      <dgm:spPr/>
    </dgm:pt>
    <dgm:pt modelId="{734E8B7D-5E02-7349-BD0D-86A514A77215}" type="pres">
      <dgm:prSet presAssocID="{2443800E-BFC4-A74E-B906-E7B718020CE4}" presName="childNode" presStyleLbl="node1" presStyleIdx="2" presStyleCnt="8" custScaleX="117179" custScaleY="2000000">
        <dgm:presLayoutVars>
          <dgm:bulletEnabled val="1"/>
        </dgm:presLayoutVars>
      </dgm:prSet>
      <dgm:spPr/>
    </dgm:pt>
    <dgm:pt modelId="{1EA78841-8A58-914D-A979-B68B6BDAFBE4}" type="pres">
      <dgm:prSet presAssocID="{2443800E-BFC4-A74E-B906-E7B718020CE4}" presName="aSpace2" presStyleCnt="0"/>
      <dgm:spPr/>
    </dgm:pt>
    <dgm:pt modelId="{06FB8F69-011A-984E-98DE-42A180957273}" type="pres">
      <dgm:prSet presAssocID="{6EC62AE3-9FDE-3B4E-B254-A84FCD5E252F}" presName="childNode" presStyleLbl="node1" presStyleIdx="3" presStyleCnt="8" custScaleX="117179" custScaleY="2000000">
        <dgm:presLayoutVars>
          <dgm:bulletEnabled val="1"/>
        </dgm:presLayoutVars>
      </dgm:prSet>
      <dgm:spPr/>
    </dgm:pt>
    <dgm:pt modelId="{07A7D5DA-626A-A642-9563-BAD9B125DBFE}" type="pres">
      <dgm:prSet presAssocID="{BE630D03-AA41-014D-B13C-FA129C16AF03}" presName="aSpace" presStyleCnt="0"/>
      <dgm:spPr/>
    </dgm:pt>
    <dgm:pt modelId="{D13E0AF2-098A-0F4B-82F7-6B8003B85E0C}" type="pres">
      <dgm:prSet presAssocID="{EFC10E8E-744F-B942-9A0E-13591994FFB6}" presName="compNode" presStyleCnt="0"/>
      <dgm:spPr/>
    </dgm:pt>
    <dgm:pt modelId="{B7EBF6F6-A3AF-964F-9C57-DC0E8B0A1453}" type="pres">
      <dgm:prSet presAssocID="{EFC10E8E-744F-B942-9A0E-13591994FFB6}" presName="aNode" presStyleLbl="bgShp" presStyleIdx="1" presStyleCnt="2"/>
      <dgm:spPr/>
    </dgm:pt>
    <dgm:pt modelId="{39B5B04A-61A3-7849-A9B4-DE003C420093}" type="pres">
      <dgm:prSet presAssocID="{EFC10E8E-744F-B942-9A0E-13591994FFB6}" presName="textNode" presStyleLbl="bgShp" presStyleIdx="1" presStyleCnt="2"/>
      <dgm:spPr/>
    </dgm:pt>
    <dgm:pt modelId="{A191073E-F74E-294C-B5B3-E82814669EA0}" type="pres">
      <dgm:prSet presAssocID="{EFC10E8E-744F-B942-9A0E-13591994FFB6}" presName="compChildNode" presStyleCnt="0"/>
      <dgm:spPr/>
    </dgm:pt>
    <dgm:pt modelId="{49428934-D518-B54A-B0CA-220E6971CB51}" type="pres">
      <dgm:prSet presAssocID="{EFC10E8E-744F-B942-9A0E-13591994FFB6}" presName="theInnerList" presStyleCnt="0"/>
      <dgm:spPr/>
    </dgm:pt>
    <dgm:pt modelId="{9F54835A-793B-CF4B-8F30-9BFE7605EFC3}" type="pres">
      <dgm:prSet presAssocID="{91B01477-BFF3-A944-945B-4532AAA077ED}" presName="childNode" presStyleLbl="node1" presStyleIdx="4" presStyleCnt="8" custScaleX="115385" custScaleY="2000000">
        <dgm:presLayoutVars>
          <dgm:bulletEnabled val="1"/>
        </dgm:presLayoutVars>
      </dgm:prSet>
      <dgm:spPr/>
    </dgm:pt>
    <dgm:pt modelId="{F79C6BD3-9643-E844-A65C-C8FA9B8814D5}" type="pres">
      <dgm:prSet presAssocID="{91B01477-BFF3-A944-945B-4532AAA077ED}" presName="aSpace2" presStyleCnt="0"/>
      <dgm:spPr/>
    </dgm:pt>
    <dgm:pt modelId="{38651E5F-9360-0644-8B6D-DCC7EF934E02}" type="pres">
      <dgm:prSet presAssocID="{A26774EE-09D8-1849-9EE9-EE3DD1A57FBB}" presName="childNode" presStyleLbl="node1" presStyleIdx="5" presStyleCnt="8" custScaleX="115385" custScaleY="2000000">
        <dgm:presLayoutVars>
          <dgm:bulletEnabled val="1"/>
        </dgm:presLayoutVars>
      </dgm:prSet>
      <dgm:spPr/>
    </dgm:pt>
    <dgm:pt modelId="{F68D1F58-B4AD-1949-90E9-94CD0D6F7BC2}" type="pres">
      <dgm:prSet presAssocID="{A26774EE-09D8-1849-9EE9-EE3DD1A57FBB}" presName="aSpace2" presStyleCnt="0"/>
      <dgm:spPr/>
    </dgm:pt>
    <dgm:pt modelId="{8AD81438-F9BD-C540-94D2-F0526CB507E9}" type="pres">
      <dgm:prSet presAssocID="{92BB8FBE-DF4A-7F42-8376-39B325C7588F}" presName="childNode" presStyleLbl="node1" presStyleIdx="6" presStyleCnt="8" custScaleX="115385" custScaleY="2000000">
        <dgm:presLayoutVars>
          <dgm:bulletEnabled val="1"/>
        </dgm:presLayoutVars>
      </dgm:prSet>
      <dgm:spPr/>
    </dgm:pt>
    <dgm:pt modelId="{45493A90-4A80-9F41-8567-03B76AE557ED}" type="pres">
      <dgm:prSet presAssocID="{92BB8FBE-DF4A-7F42-8376-39B325C7588F}" presName="aSpace2" presStyleCnt="0"/>
      <dgm:spPr/>
    </dgm:pt>
    <dgm:pt modelId="{05BFA245-4D2F-3B4C-84B7-5CB9F021DF55}" type="pres">
      <dgm:prSet presAssocID="{DEDE42D4-91A0-1941-8389-526FFEDA380A}" presName="childNode" presStyleLbl="node1" presStyleIdx="7" presStyleCnt="8" custScaleX="115385" custScaleY="2000000">
        <dgm:presLayoutVars>
          <dgm:bulletEnabled val="1"/>
        </dgm:presLayoutVars>
      </dgm:prSet>
      <dgm:spPr/>
    </dgm:pt>
  </dgm:ptLst>
  <dgm:cxnLst>
    <dgm:cxn modelId="{DC411203-453C-614B-84D0-108A2AA79CDC}" type="presOf" srcId="{6EC62AE3-9FDE-3B4E-B254-A84FCD5E252F}" destId="{06FB8F69-011A-984E-98DE-42A180957273}" srcOrd="0" destOrd="0" presId="urn:microsoft.com/office/officeart/2005/8/layout/lProcess2"/>
    <dgm:cxn modelId="{36372208-DF20-F348-9829-E08E75DF4DBC}" srcId="{A40531D1-6577-5345-B2CC-E71A2DD79B89}" destId="{BE630D03-AA41-014D-B13C-FA129C16AF03}" srcOrd="0" destOrd="0" parTransId="{1DE55BFE-1999-CE4A-A2C0-EBCBCE8A4EA8}" sibTransId="{9924F139-42F6-E24F-B1E5-D6422AE400D3}"/>
    <dgm:cxn modelId="{69BDA00F-B0EE-C243-AD2D-C4EDF55E590C}" srcId="{BE630D03-AA41-014D-B13C-FA129C16AF03}" destId="{4BE9CB26-6825-8944-8AE0-2D301CF55EBA}" srcOrd="1" destOrd="0" parTransId="{DF73D0C2-C738-5440-9C88-60B97197196C}" sibTransId="{310C2461-BB40-BD44-8A6E-18DEB738F10A}"/>
    <dgm:cxn modelId="{8BCF8112-0461-454B-86C6-50F2CBA2E240}" type="presOf" srcId="{4BE9CB26-6825-8944-8AE0-2D301CF55EBA}" destId="{5480A95E-8A73-9748-A8D8-C3F3BCF51FEA}" srcOrd="0" destOrd="0" presId="urn:microsoft.com/office/officeart/2005/8/layout/lProcess2"/>
    <dgm:cxn modelId="{DFE1901C-23ED-B642-96B9-A5B9651E7158}" type="presOf" srcId="{BE630D03-AA41-014D-B13C-FA129C16AF03}" destId="{879CC87C-F5A5-7B42-A7AD-EE798FE3701E}" srcOrd="1" destOrd="0" presId="urn:microsoft.com/office/officeart/2005/8/layout/lProcess2"/>
    <dgm:cxn modelId="{E5CFA822-C348-4241-B680-F81986751CC4}" type="presOf" srcId="{92BB8FBE-DF4A-7F42-8376-39B325C7588F}" destId="{8AD81438-F9BD-C540-94D2-F0526CB507E9}" srcOrd="0" destOrd="0" presId="urn:microsoft.com/office/officeart/2005/8/layout/lProcess2"/>
    <dgm:cxn modelId="{A294582A-7DF4-AA44-8F34-AD28837530B2}" srcId="{BE630D03-AA41-014D-B13C-FA129C16AF03}" destId="{6EC62AE3-9FDE-3B4E-B254-A84FCD5E252F}" srcOrd="3" destOrd="0" parTransId="{135FF00E-D894-D44B-B80D-77800A3BBB3D}" sibTransId="{CA889AEC-E414-1244-9670-F6D1362ECAB0}"/>
    <dgm:cxn modelId="{412F353D-EDF1-DB4A-BF95-F9A6C988890B}" srcId="{EFC10E8E-744F-B942-9A0E-13591994FFB6}" destId="{91B01477-BFF3-A944-945B-4532AAA077ED}" srcOrd="0" destOrd="0" parTransId="{E33FAFE7-4D32-284C-A4C5-CBAD6918348C}" sibTransId="{E1B21D9D-9CC4-0C43-9E1C-458D72A6BB0A}"/>
    <dgm:cxn modelId="{083AB545-88AF-7946-9BA2-B8FD9D7C62D2}" srcId="{A40531D1-6577-5345-B2CC-E71A2DD79B89}" destId="{EFC10E8E-744F-B942-9A0E-13591994FFB6}" srcOrd="1" destOrd="0" parTransId="{9D01F99C-0AA2-764F-A9FF-B54C00D8333B}" sibTransId="{ECFA6615-979C-9647-B23A-BC0CC72589C7}"/>
    <dgm:cxn modelId="{788C4258-5EA4-824E-BF31-FF6AAC2E4922}" srcId="{EFC10E8E-744F-B942-9A0E-13591994FFB6}" destId="{92BB8FBE-DF4A-7F42-8376-39B325C7588F}" srcOrd="2" destOrd="0" parTransId="{DCDF7D00-2E2D-8949-A7E6-6C0FF30A0AB0}" sibTransId="{797BD6C4-25AA-2A49-991E-5DC05C993912}"/>
    <dgm:cxn modelId="{2885E665-B3EE-1947-989B-54ADA87C2B67}" type="presOf" srcId="{EFC10E8E-744F-B942-9A0E-13591994FFB6}" destId="{39B5B04A-61A3-7849-A9B4-DE003C420093}" srcOrd="1" destOrd="0" presId="urn:microsoft.com/office/officeart/2005/8/layout/lProcess2"/>
    <dgm:cxn modelId="{E793EE68-BAA8-3A42-BEA5-AEE9A98D3DAF}" srcId="{BE630D03-AA41-014D-B13C-FA129C16AF03}" destId="{2443800E-BFC4-A74E-B906-E7B718020CE4}" srcOrd="2" destOrd="0" parTransId="{61878D92-48BD-1544-811E-54E6B1DE82E4}" sibTransId="{73CD0607-791D-384F-83D0-BB5E781A7F7A}"/>
    <dgm:cxn modelId="{4A127976-A3B2-D24C-B94A-38C3A2DEAD28}" type="presOf" srcId="{2212911F-99C2-2E41-9D75-C3E6E2112FFF}" destId="{436F850C-C603-D94B-AEFC-A26335BEDB78}" srcOrd="0" destOrd="0" presId="urn:microsoft.com/office/officeart/2005/8/layout/lProcess2"/>
    <dgm:cxn modelId="{6F3CBB7D-CD33-2C42-B7EA-42D4F939C486}" type="presOf" srcId="{BE630D03-AA41-014D-B13C-FA129C16AF03}" destId="{D6CAF059-5748-2348-813E-97297F71DD2A}" srcOrd="0" destOrd="0" presId="urn:microsoft.com/office/officeart/2005/8/layout/lProcess2"/>
    <dgm:cxn modelId="{C4F6E8B1-2813-884C-8040-0C06970495F6}" srcId="{BE630D03-AA41-014D-B13C-FA129C16AF03}" destId="{2212911F-99C2-2E41-9D75-C3E6E2112FFF}" srcOrd="0" destOrd="0" parTransId="{00748E8F-0E82-CD42-B8CD-C816C81A14C7}" sibTransId="{3EF2DE48-B315-5849-8ED2-46351A209AC7}"/>
    <dgm:cxn modelId="{F66ACCC1-6C64-2A4A-9F44-4CE251B85F4C}" srcId="{EFC10E8E-744F-B942-9A0E-13591994FFB6}" destId="{DEDE42D4-91A0-1941-8389-526FFEDA380A}" srcOrd="3" destOrd="0" parTransId="{1E4C95A7-BAE7-A84B-8F8C-E95FCA79E6E6}" sibTransId="{A5F6FECC-4B8C-AC4F-98C1-8BC9792E2920}"/>
    <dgm:cxn modelId="{C72475CD-C375-144C-B8A1-7FD0A2D2755F}" srcId="{EFC10E8E-744F-B942-9A0E-13591994FFB6}" destId="{A26774EE-09D8-1849-9EE9-EE3DD1A57FBB}" srcOrd="1" destOrd="0" parTransId="{D15069E2-080A-F14A-A164-BEE5DEF5D1A3}" sibTransId="{68503386-8460-6A43-BBB9-18FD0C82B716}"/>
    <dgm:cxn modelId="{C490E7CF-FEFC-BA41-939F-23E104FBF200}" type="presOf" srcId="{A26774EE-09D8-1849-9EE9-EE3DD1A57FBB}" destId="{38651E5F-9360-0644-8B6D-DCC7EF934E02}" srcOrd="0" destOrd="0" presId="urn:microsoft.com/office/officeart/2005/8/layout/lProcess2"/>
    <dgm:cxn modelId="{62D547D6-3071-2143-9B87-7D91E7D1CAD9}" type="presOf" srcId="{2443800E-BFC4-A74E-B906-E7B718020CE4}" destId="{734E8B7D-5E02-7349-BD0D-86A514A77215}" srcOrd="0" destOrd="0" presId="urn:microsoft.com/office/officeart/2005/8/layout/lProcess2"/>
    <dgm:cxn modelId="{1DBC6CD7-1B83-054E-9542-5F792EEC3F8C}" type="presOf" srcId="{DEDE42D4-91A0-1941-8389-526FFEDA380A}" destId="{05BFA245-4D2F-3B4C-84B7-5CB9F021DF55}" srcOrd="0" destOrd="0" presId="urn:microsoft.com/office/officeart/2005/8/layout/lProcess2"/>
    <dgm:cxn modelId="{30ABF9D9-449D-EB4D-ABB1-A67B704BC991}" type="presOf" srcId="{A40531D1-6577-5345-B2CC-E71A2DD79B89}" destId="{712B997D-0650-BF46-AD28-1AA2B2C2723F}" srcOrd="0" destOrd="0" presId="urn:microsoft.com/office/officeart/2005/8/layout/lProcess2"/>
    <dgm:cxn modelId="{C5DF99E9-6344-D442-B40C-ACDBDC5ED748}" type="presOf" srcId="{EFC10E8E-744F-B942-9A0E-13591994FFB6}" destId="{B7EBF6F6-A3AF-964F-9C57-DC0E8B0A1453}" srcOrd="0" destOrd="0" presId="urn:microsoft.com/office/officeart/2005/8/layout/lProcess2"/>
    <dgm:cxn modelId="{8524EBE9-0202-3C42-9534-066AC99CBEE7}" type="presOf" srcId="{91B01477-BFF3-A944-945B-4532AAA077ED}" destId="{9F54835A-793B-CF4B-8F30-9BFE7605EFC3}" srcOrd="0" destOrd="0" presId="urn:microsoft.com/office/officeart/2005/8/layout/lProcess2"/>
    <dgm:cxn modelId="{033FC8EF-88E5-F847-B4A5-842ED2A961F5}" type="presParOf" srcId="{712B997D-0650-BF46-AD28-1AA2B2C2723F}" destId="{438E44EE-FCA1-C14C-9DC4-6D7E03C92F35}" srcOrd="0" destOrd="0" presId="urn:microsoft.com/office/officeart/2005/8/layout/lProcess2"/>
    <dgm:cxn modelId="{2F7D08CD-8D25-1345-A644-C4CE573C4726}" type="presParOf" srcId="{438E44EE-FCA1-C14C-9DC4-6D7E03C92F35}" destId="{D6CAF059-5748-2348-813E-97297F71DD2A}" srcOrd="0" destOrd="0" presId="urn:microsoft.com/office/officeart/2005/8/layout/lProcess2"/>
    <dgm:cxn modelId="{0BFAC203-766D-854B-A1DF-F6667F390604}" type="presParOf" srcId="{438E44EE-FCA1-C14C-9DC4-6D7E03C92F35}" destId="{879CC87C-F5A5-7B42-A7AD-EE798FE3701E}" srcOrd="1" destOrd="0" presId="urn:microsoft.com/office/officeart/2005/8/layout/lProcess2"/>
    <dgm:cxn modelId="{4AEDADD9-C784-9D4D-B0BB-C852B9D1A495}" type="presParOf" srcId="{438E44EE-FCA1-C14C-9DC4-6D7E03C92F35}" destId="{9DCFC111-BD3C-FE47-8E44-6CFE1EE4A782}" srcOrd="2" destOrd="0" presId="urn:microsoft.com/office/officeart/2005/8/layout/lProcess2"/>
    <dgm:cxn modelId="{261B7058-5AAB-D74C-AE4C-09615FDA7346}" type="presParOf" srcId="{9DCFC111-BD3C-FE47-8E44-6CFE1EE4A782}" destId="{AF690438-76C3-A74D-B6B2-EB465F17779F}" srcOrd="0" destOrd="0" presId="urn:microsoft.com/office/officeart/2005/8/layout/lProcess2"/>
    <dgm:cxn modelId="{38785C1F-6B14-964F-A057-2C9DACF3106D}" type="presParOf" srcId="{AF690438-76C3-A74D-B6B2-EB465F17779F}" destId="{436F850C-C603-D94B-AEFC-A26335BEDB78}" srcOrd="0" destOrd="0" presId="urn:microsoft.com/office/officeart/2005/8/layout/lProcess2"/>
    <dgm:cxn modelId="{085AA6A6-E56F-C548-ABB0-FF4DF486A116}" type="presParOf" srcId="{AF690438-76C3-A74D-B6B2-EB465F17779F}" destId="{996C428F-CB7B-CF4D-807E-BAA638275728}" srcOrd="1" destOrd="0" presId="urn:microsoft.com/office/officeart/2005/8/layout/lProcess2"/>
    <dgm:cxn modelId="{02E939E0-A276-EF4B-80A9-60D88B47D1CF}" type="presParOf" srcId="{AF690438-76C3-A74D-B6B2-EB465F17779F}" destId="{5480A95E-8A73-9748-A8D8-C3F3BCF51FEA}" srcOrd="2" destOrd="0" presId="urn:microsoft.com/office/officeart/2005/8/layout/lProcess2"/>
    <dgm:cxn modelId="{CD91D147-7886-A640-B11A-8EF5D739C75C}" type="presParOf" srcId="{AF690438-76C3-A74D-B6B2-EB465F17779F}" destId="{05189BC1-0AFC-0747-BEDB-BB087CDFF8FD}" srcOrd="3" destOrd="0" presId="urn:microsoft.com/office/officeart/2005/8/layout/lProcess2"/>
    <dgm:cxn modelId="{CB22E684-5E75-7C43-BCB7-454C46B1E26A}" type="presParOf" srcId="{AF690438-76C3-A74D-B6B2-EB465F17779F}" destId="{734E8B7D-5E02-7349-BD0D-86A514A77215}" srcOrd="4" destOrd="0" presId="urn:microsoft.com/office/officeart/2005/8/layout/lProcess2"/>
    <dgm:cxn modelId="{517D7C53-FF71-7640-8E44-FF2A92A98446}" type="presParOf" srcId="{AF690438-76C3-A74D-B6B2-EB465F17779F}" destId="{1EA78841-8A58-914D-A979-B68B6BDAFBE4}" srcOrd="5" destOrd="0" presId="urn:microsoft.com/office/officeart/2005/8/layout/lProcess2"/>
    <dgm:cxn modelId="{57C77785-C112-494C-8AB5-F4DB727F7FC4}" type="presParOf" srcId="{AF690438-76C3-A74D-B6B2-EB465F17779F}" destId="{06FB8F69-011A-984E-98DE-42A180957273}" srcOrd="6" destOrd="0" presId="urn:microsoft.com/office/officeart/2005/8/layout/lProcess2"/>
    <dgm:cxn modelId="{AD63C05D-D939-5A4C-BC73-3145C028A83D}" type="presParOf" srcId="{712B997D-0650-BF46-AD28-1AA2B2C2723F}" destId="{07A7D5DA-626A-A642-9563-BAD9B125DBFE}" srcOrd="1" destOrd="0" presId="urn:microsoft.com/office/officeart/2005/8/layout/lProcess2"/>
    <dgm:cxn modelId="{65144B8F-DA08-EB49-BC5F-6B5B832E53E1}" type="presParOf" srcId="{712B997D-0650-BF46-AD28-1AA2B2C2723F}" destId="{D13E0AF2-098A-0F4B-82F7-6B8003B85E0C}" srcOrd="2" destOrd="0" presId="urn:microsoft.com/office/officeart/2005/8/layout/lProcess2"/>
    <dgm:cxn modelId="{57E48829-0907-C24C-9821-E283F7D9ECE2}" type="presParOf" srcId="{D13E0AF2-098A-0F4B-82F7-6B8003B85E0C}" destId="{B7EBF6F6-A3AF-964F-9C57-DC0E8B0A1453}" srcOrd="0" destOrd="0" presId="urn:microsoft.com/office/officeart/2005/8/layout/lProcess2"/>
    <dgm:cxn modelId="{74E1D18A-493C-EA47-B6F5-0938F79C3F99}" type="presParOf" srcId="{D13E0AF2-098A-0F4B-82F7-6B8003B85E0C}" destId="{39B5B04A-61A3-7849-A9B4-DE003C420093}" srcOrd="1" destOrd="0" presId="urn:microsoft.com/office/officeart/2005/8/layout/lProcess2"/>
    <dgm:cxn modelId="{A7BEA819-9B45-3642-A7E3-A2B0ADC74865}" type="presParOf" srcId="{D13E0AF2-098A-0F4B-82F7-6B8003B85E0C}" destId="{A191073E-F74E-294C-B5B3-E82814669EA0}" srcOrd="2" destOrd="0" presId="urn:microsoft.com/office/officeart/2005/8/layout/lProcess2"/>
    <dgm:cxn modelId="{E855D1BB-99C9-074E-A860-526B3B3CBBAD}" type="presParOf" srcId="{A191073E-F74E-294C-B5B3-E82814669EA0}" destId="{49428934-D518-B54A-B0CA-220E6971CB51}" srcOrd="0" destOrd="0" presId="urn:microsoft.com/office/officeart/2005/8/layout/lProcess2"/>
    <dgm:cxn modelId="{53605C7B-B9CE-1740-8FA0-9D7E8DC4EB1E}" type="presParOf" srcId="{49428934-D518-B54A-B0CA-220E6971CB51}" destId="{9F54835A-793B-CF4B-8F30-9BFE7605EFC3}" srcOrd="0" destOrd="0" presId="urn:microsoft.com/office/officeart/2005/8/layout/lProcess2"/>
    <dgm:cxn modelId="{B4FFC216-2CA2-954B-9544-01B796C53E32}" type="presParOf" srcId="{49428934-D518-B54A-B0CA-220E6971CB51}" destId="{F79C6BD3-9643-E844-A65C-C8FA9B8814D5}" srcOrd="1" destOrd="0" presId="urn:microsoft.com/office/officeart/2005/8/layout/lProcess2"/>
    <dgm:cxn modelId="{6F8D3196-6EDF-974D-8ADC-2A4288AD69F8}" type="presParOf" srcId="{49428934-D518-B54A-B0CA-220E6971CB51}" destId="{38651E5F-9360-0644-8B6D-DCC7EF934E02}" srcOrd="2" destOrd="0" presId="urn:microsoft.com/office/officeart/2005/8/layout/lProcess2"/>
    <dgm:cxn modelId="{58750139-1239-DB4D-B517-53639BA116C2}" type="presParOf" srcId="{49428934-D518-B54A-B0CA-220E6971CB51}" destId="{F68D1F58-B4AD-1949-90E9-94CD0D6F7BC2}" srcOrd="3" destOrd="0" presId="urn:microsoft.com/office/officeart/2005/8/layout/lProcess2"/>
    <dgm:cxn modelId="{74C0A0AC-7F36-DC47-83B0-FA4683B0A55E}" type="presParOf" srcId="{49428934-D518-B54A-B0CA-220E6971CB51}" destId="{8AD81438-F9BD-C540-94D2-F0526CB507E9}" srcOrd="4" destOrd="0" presId="urn:microsoft.com/office/officeart/2005/8/layout/lProcess2"/>
    <dgm:cxn modelId="{3CAA3718-A38F-7A4B-AB93-2B784E6CFBE5}" type="presParOf" srcId="{49428934-D518-B54A-B0CA-220E6971CB51}" destId="{45493A90-4A80-9F41-8567-03B76AE557ED}" srcOrd="5" destOrd="0" presId="urn:microsoft.com/office/officeart/2005/8/layout/lProcess2"/>
    <dgm:cxn modelId="{B4992759-787F-704F-9A7E-51089DCF2899}" type="presParOf" srcId="{49428934-D518-B54A-B0CA-220E6971CB51}" destId="{05BFA245-4D2F-3B4C-84B7-5CB9F021DF55}" srcOrd="6" destOrd="0" presId="urn:microsoft.com/office/officeart/2005/8/layout/lProcess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C04F6EE-AC48-234E-8AAC-5FDD82E4D2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B02F8571-657B-4240-8BD1-BC42AB539C3D}">
      <dgm:prSet/>
      <dgm:spPr/>
      <dgm:t>
        <a:bodyPr/>
        <a:lstStyle/>
        <a:p>
          <a:r>
            <a:rPr lang="en-GB" b="1"/>
            <a:t>Electronic evidence can help establish:</a:t>
          </a:r>
          <a:endParaRPr lang="en-US"/>
        </a:p>
      </dgm:t>
    </dgm:pt>
    <dgm:pt modelId="{D51066B8-15F9-EF4E-B827-A28BB3DEC214}" type="parTrans" cxnId="{79AB8FC7-BC81-E448-91C8-7922C735D7C4}">
      <dgm:prSet/>
      <dgm:spPr/>
      <dgm:t>
        <a:bodyPr/>
        <a:lstStyle/>
        <a:p>
          <a:endParaRPr lang="en-US"/>
        </a:p>
      </dgm:t>
    </dgm:pt>
    <dgm:pt modelId="{2288AA8C-D7C2-7449-851F-5D9E5F82AC19}" type="sibTrans" cxnId="{79AB8FC7-BC81-E448-91C8-7922C735D7C4}">
      <dgm:prSet/>
      <dgm:spPr/>
      <dgm:t>
        <a:bodyPr/>
        <a:lstStyle/>
        <a:p>
          <a:endParaRPr lang="en-US"/>
        </a:p>
      </dgm:t>
    </dgm:pt>
    <dgm:pt modelId="{6661A474-F4D7-6246-B986-0ECF58DEF0BE}">
      <dgm:prSet/>
      <dgm:spPr/>
      <dgm:t>
        <a:bodyPr/>
        <a:lstStyle/>
        <a:p>
          <a:r>
            <a:rPr lang="en-GB"/>
            <a:t>the Origin of criminal proceeds</a:t>
          </a:r>
          <a:endParaRPr lang="en-US"/>
        </a:p>
      </dgm:t>
    </dgm:pt>
    <dgm:pt modelId="{772A2CB3-3CBC-CD44-9A47-36454E040E10}" type="parTrans" cxnId="{9BB2087D-6A53-A94A-8888-81B4C5C085E8}">
      <dgm:prSet/>
      <dgm:spPr/>
      <dgm:t>
        <a:bodyPr/>
        <a:lstStyle/>
        <a:p>
          <a:endParaRPr lang="en-US"/>
        </a:p>
      </dgm:t>
    </dgm:pt>
    <dgm:pt modelId="{13A7FFE8-FDD1-7246-8323-ACF251F7AD3D}" type="sibTrans" cxnId="{9BB2087D-6A53-A94A-8888-81B4C5C085E8}">
      <dgm:prSet/>
      <dgm:spPr/>
      <dgm:t>
        <a:bodyPr/>
        <a:lstStyle/>
        <a:p>
          <a:endParaRPr lang="en-US"/>
        </a:p>
      </dgm:t>
    </dgm:pt>
    <dgm:pt modelId="{3869A331-E1F5-0D40-9768-B05B96936AD5}">
      <dgm:prSet/>
      <dgm:spPr/>
      <dgm:t>
        <a:bodyPr/>
        <a:lstStyle/>
        <a:p>
          <a:r>
            <a:rPr lang="en-GB" dirty="0"/>
            <a:t>the Movement of assets</a:t>
          </a:r>
          <a:endParaRPr lang="en-US" dirty="0"/>
        </a:p>
      </dgm:t>
    </dgm:pt>
    <dgm:pt modelId="{AA6EFBEF-6F7C-8344-8A6F-70D46B4BB221}" type="parTrans" cxnId="{16389076-A23B-6247-93D6-AC3157BD4524}">
      <dgm:prSet/>
      <dgm:spPr/>
      <dgm:t>
        <a:bodyPr/>
        <a:lstStyle/>
        <a:p>
          <a:endParaRPr lang="en-US"/>
        </a:p>
      </dgm:t>
    </dgm:pt>
    <dgm:pt modelId="{6540CF77-28CC-6142-B867-BB328CA07777}" type="sibTrans" cxnId="{16389076-A23B-6247-93D6-AC3157BD4524}">
      <dgm:prSet/>
      <dgm:spPr/>
      <dgm:t>
        <a:bodyPr/>
        <a:lstStyle/>
        <a:p>
          <a:endParaRPr lang="en-US"/>
        </a:p>
      </dgm:t>
    </dgm:pt>
    <dgm:pt modelId="{9D0F0E33-294B-FD48-A7D2-22B1C7233BF5}">
      <dgm:prSet/>
      <dgm:spPr/>
      <dgm:t>
        <a:bodyPr/>
        <a:lstStyle/>
        <a:p>
          <a:r>
            <a:rPr lang="en-GB"/>
            <a:t>the Control of financial accounts or wallets</a:t>
          </a:r>
          <a:endParaRPr lang="en-US"/>
        </a:p>
      </dgm:t>
    </dgm:pt>
    <dgm:pt modelId="{813015D4-91E2-394C-AA2B-F48B98246047}" type="parTrans" cxnId="{B3B3B77A-DB8B-E644-9BEC-FDAC65FC11F6}">
      <dgm:prSet/>
      <dgm:spPr/>
      <dgm:t>
        <a:bodyPr/>
        <a:lstStyle/>
        <a:p>
          <a:endParaRPr lang="en-US"/>
        </a:p>
      </dgm:t>
    </dgm:pt>
    <dgm:pt modelId="{187F93B8-E438-B744-9661-BBABA5830D92}" type="sibTrans" cxnId="{B3B3B77A-DB8B-E644-9BEC-FDAC65FC11F6}">
      <dgm:prSet/>
      <dgm:spPr/>
      <dgm:t>
        <a:bodyPr/>
        <a:lstStyle/>
        <a:p>
          <a:endParaRPr lang="en-US"/>
        </a:p>
      </dgm:t>
    </dgm:pt>
    <dgm:pt modelId="{3A403C48-78F9-6249-BFB9-F191DDD5884D}">
      <dgm:prSet/>
      <dgm:spPr/>
      <dgm:t>
        <a:bodyPr/>
        <a:lstStyle/>
        <a:p>
          <a:r>
            <a:rPr lang="en-GB"/>
            <a:t>Links between suspects and illicit funds</a:t>
          </a:r>
          <a:endParaRPr lang="en-US"/>
        </a:p>
      </dgm:t>
    </dgm:pt>
    <dgm:pt modelId="{D7323134-2170-454C-BFB5-E23471A55932}" type="parTrans" cxnId="{90673B61-4AD6-6245-8CE0-F2E1AE969465}">
      <dgm:prSet/>
      <dgm:spPr/>
      <dgm:t>
        <a:bodyPr/>
        <a:lstStyle/>
        <a:p>
          <a:endParaRPr lang="en-US"/>
        </a:p>
      </dgm:t>
    </dgm:pt>
    <dgm:pt modelId="{87D9CE52-D91E-9149-BF17-98D5F51EDB89}" type="sibTrans" cxnId="{90673B61-4AD6-6245-8CE0-F2E1AE969465}">
      <dgm:prSet/>
      <dgm:spPr/>
      <dgm:t>
        <a:bodyPr/>
        <a:lstStyle/>
        <a:p>
          <a:endParaRPr lang="en-US"/>
        </a:p>
      </dgm:t>
    </dgm:pt>
    <dgm:pt modelId="{4AC2CD71-203C-9246-8977-5BD207A9E598}">
      <dgm:prSet/>
      <dgm:spPr/>
      <dgm:t>
        <a:bodyPr/>
        <a:lstStyle/>
        <a:p>
          <a:r>
            <a:rPr lang="en-GB" b="1"/>
            <a:t>This evidence is often essential to support:</a:t>
          </a:r>
          <a:endParaRPr lang="en-US"/>
        </a:p>
      </dgm:t>
    </dgm:pt>
    <dgm:pt modelId="{9578255A-0686-7243-969C-817C90842A5F}" type="parTrans" cxnId="{33941BA8-B904-F04A-A24D-981A48B2DFA4}">
      <dgm:prSet/>
      <dgm:spPr/>
      <dgm:t>
        <a:bodyPr/>
        <a:lstStyle/>
        <a:p>
          <a:endParaRPr lang="en-US"/>
        </a:p>
      </dgm:t>
    </dgm:pt>
    <dgm:pt modelId="{03D64B26-27A3-3448-A2D9-C06A3485D405}" type="sibTrans" cxnId="{33941BA8-B904-F04A-A24D-981A48B2DFA4}">
      <dgm:prSet/>
      <dgm:spPr/>
      <dgm:t>
        <a:bodyPr/>
        <a:lstStyle/>
        <a:p>
          <a:endParaRPr lang="en-US"/>
        </a:p>
      </dgm:t>
    </dgm:pt>
    <dgm:pt modelId="{632A8FE3-F0CB-D64D-80C3-D0070F968A22}">
      <dgm:prSet/>
      <dgm:spPr/>
      <dgm:t>
        <a:bodyPr/>
        <a:lstStyle/>
        <a:p>
          <a:r>
            <a:rPr lang="en-GB"/>
            <a:t>Freezing Orders</a:t>
          </a:r>
          <a:endParaRPr lang="en-US"/>
        </a:p>
      </dgm:t>
    </dgm:pt>
    <dgm:pt modelId="{26721DE1-80F7-4046-BDCA-7C2C7A59DB4B}" type="parTrans" cxnId="{20AAA71B-B3F4-D64C-99F0-83530AC8557B}">
      <dgm:prSet/>
      <dgm:spPr/>
      <dgm:t>
        <a:bodyPr/>
        <a:lstStyle/>
        <a:p>
          <a:endParaRPr lang="en-US"/>
        </a:p>
      </dgm:t>
    </dgm:pt>
    <dgm:pt modelId="{2A8F9251-618F-BB47-B46D-7906D7459877}" type="sibTrans" cxnId="{20AAA71B-B3F4-D64C-99F0-83530AC8557B}">
      <dgm:prSet/>
      <dgm:spPr/>
      <dgm:t>
        <a:bodyPr/>
        <a:lstStyle/>
        <a:p>
          <a:endParaRPr lang="en-US"/>
        </a:p>
      </dgm:t>
    </dgm:pt>
    <dgm:pt modelId="{84C4E0A3-F21D-5449-A954-84BBA658B1FA}">
      <dgm:prSet/>
      <dgm:spPr/>
      <dgm:t>
        <a:bodyPr/>
        <a:lstStyle/>
        <a:p>
          <a:r>
            <a:rPr lang="en-GB"/>
            <a:t>Seizure Measures</a:t>
          </a:r>
          <a:endParaRPr lang="en-US"/>
        </a:p>
      </dgm:t>
    </dgm:pt>
    <dgm:pt modelId="{A9DB8231-1B0C-8F48-90B4-6901AEF09194}" type="parTrans" cxnId="{53ED3496-F26E-374F-94A6-0C7EA7FE9435}">
      <dgm:prSet/>
      <dgm:spPr/>
      <dgm:t>
        <a:bodyPr/>
        <a:lstStyle/>
        <a:p>
          <a:endParaRPr lang="en-US"/>
        </a:p>
      </dgm:t>
    </dgm:pt>
    <dgm:pt modelId="{F466EB97-BDE8-B847-934E-8BBCB918B8F1}" type="sibTrans" cxnId="{53ED3496-F26E-374F-94A6-0C7EA7FE9435}">
      <dgm:prSet/>
      <dgm:spPr/>
      <dgm:t>
        <a:bodyPr/>
        <a:lstStyle/>
        <a:p>
          <a:endParaRPr lang="en-US"/>
        </a:p>
      </dgm:t>
    </dgm:pt>
    <dgm:pt modelId="{68385923-A7A7-DD46-AA41-CA4DAC5F8850}">
      <dgm:prSet/>
      <dgm:spPr/>
      <dgm:t>
        <a:bodyPr/>
        <a:lstStyle/>
        <a:p>
          <a:r>
            <a:rPr lang="en-GB"/>
            <a:t>Confiscation Decisions</a:t>
          </a:r>
          <a:endParaRPr lang="en-US"/>
        </a:p>
      </dgm:t>
    </dgm:pt>
    <dgm:pt modelId="{59B46040-AF5C-5A44-8C66-77C8917E413F}" type="parTrans" cxnId="{6359141E-B309-5441-B52A-2E8946E923E0}">
      <dgm:prSet/>
      <dgm:spPr/>
      <dgm:t>
        <a:bodyPr/>
        <a:lstStyle/>
        <a:p>
          <a:endParaRPr lang="en-US"/>
        </a:p>
      </dgm:t>
    </dgm:pt>
    <dgm:pt modelId="{2EC0AE7D-E3B5-DE4A-8E3C-5D4A05E7734D}" type="sibTrans" cxnId="{6359141E-B309-5441-B52A-2E8946E923E0}">
      <dgm:prSet/>
      <dgm:spPr/>
      <dgm:t>
        <a:bodyPr/>
        <a:lstStyle/>
        <a:p>
          <a:endParaRPr lang="en-US"/>
        </a:p>
      </dgm:t>
    </dgm:pt>
    <dgm:pt modelId="{E6A9F2A1-1B50-7549-9198-472C75E3F3AB}" type="pres">
      <dgm:prSet presAssocID="{4C04F6EE-AC48-234E-8AAC-5FDD82E4D221}" presName="linear" presStyleCnt="0">
        <dgm:presLayoutVars>
          <dgm:animLvl val="lvl"/>
          <dgm:resizeHandles val="exact"/>
        </dgm:presLayoutVars>
      </dgm:prSet>
      <dgm:spPr/>
    </dgm:pt>
    <dgm:pt modelId="{3788017D-E071-1E42-B7C8-9461181A6990}" type="pres">
      <dgm:prSet presAssocID="{B02F8571-657B-4240-8BD1-BC42AB539C3D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4D3E8BA4-FEE0-B340-AD37-801CB54F861B}" type="pres">
      <dgm:prSet presAssocID="{B02F8571-657B-4240-8BD1-BC42AB539C3D}" presName="childText" presStyleLbl="revTx" presStyleIdx="0" presStyleCnt="2">
        <dgm:presLayoutVars>
          <dgm:bulletEnabled val="1"/>
        </dgm:presLayoutVars>
      </dgm:prSet>
      <dgm:spPr/>
    </dgm:pt>
    <dgm:pt modelId="{5AA9BC39-1A64-0245-BCD0-C13FEF9D3D6F}" type="pres">
      <dgm:prSet presAssocID="{4AC2CD71-203C-9246-8977-5BD207A9E59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16FE2E56-2A8B-2F45-9254-C5908F801A09}" type="pres">
      <dgm:prSet presAssocID="{4AC2CD71-203C-9246-8977-5BD207A9E598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298CB312-6F96-3A4C-B8A5-3A4B246CE654}" type="presOf" srcId="{3869A331-E1F5-0D40-9768-B05B96936AD5}" destId="{4D3E8BA4-FEE0-B340-AD37-801CB54F861B}" srcOrd="0" destOrd="1" presId="urn:microsoft.com/office/officeart/2005/8/layout/vList2"/>
    <dgm:cxn modelId="{20AAA71B-B3F4-D64C-99F0-83530AC8557B}" srcId="{4AC2CD71-203C-9246-8977-5BD207A9E598}" destId="{632A8FE3-F0CB-D64D-80C3-D0070F968A22}" srcOrd="0" destOrd="0" parTransId="{26721DE1-80F7-4046-BDCA-7C2C7A59DB4B}" sibTransId="{2A8F9251-618F-BB47-B46D-7906D7459877}"/>
    <dgm:cxn modelId="{2D6A331D-7EF5-EC4D-872C-1643817920EB}" type="presOf" srcId="{3A403C48-78F9-6249-BFB9-F191DDD5884D}" destId="{4D3E8BA4-FEE0-B340-AD37-801CB54F861B}" srcOrd="0" destOrd="3" presId="urn:microsoft.com/office/officeart/2005/8/layout/vList2"/>
    <dgm:cxn modelId="{6359141E-B309-5441-B52A-2E8946E923E0}" srcId="{4AC2CD71-203C-9246-8977-5BD207A9E598}" destId="{68385923-A7A7-DD46-AA41-CA4DAC5F8850}" srcOrd="2" destOrd="0" parTransId="{59B46040-AF5C-5A44-8C66-77C8917E413F}" sibTransId="{2EC0AE7D-E3B5-DE4A-8E3C-5D4A05E7734D}"/>
    <dgm:cxn modelId="{534C3332-5F5E-494E-B919-9CE9033B46F1}" type="presOf" srcId="{6661A474-F4D7-6246-B986-0ECF58DEF0BE}" destId="{4D3E8BA4-FEE0-B340-AD37-801CB54F861B}" srcOrd="0" destOrd="0" presId="urn:microsoft.com/office/officeart/2005/8/layout/vList2"/>
    <dgm:cxn modelId="{BE355052-765A-D945-BE7C-5F4BDEEB3AF9}" type="presOf" srcId="{84C4E0A3-F21D-5449-A954-84BBA658B1FA}" destId="{16FE2E56-2A8B-2F45-9254-C5908F801A09}" srcOrd="0" destOrd="1" presId="urn:microsoft.com/office/officeart/2005/8/layout/vList2"/>
    <dgm:cxn modelId="{90673B61-4AD6-6245-8CE0-F2E1AE969465}" srcId="{B02F8571-657B-4240-8BD1-BC42AB539C3D}" destId="{3A403C48-78F9-6249-BFB9-F191DDD5884D}" srcOrd="3" destOrd="0" parTransId="{D7323134-2170-454C-BFB5-E23471A55932}" sibTransId="{87D9CE52-D91E-9149-BF17-98D5F51EDB89}"/>
    <dgm:cxn modelId="{04DEA062-FD47-0440-9736-512B245DAE00}" type="presOf" srcId="{9D0F0E33-294B-FD48-A7D2-22B1C7233BF5}" destId="{4D3E8BA4-FEE0-B340-AD37-801CB54F861B}" srcOrd="0" destOrd="2" presId="urn:microsoft.com/office/officeart/2005/8/layout/vList2"/>
    <dgm:cxn modelId="{CA75EF73-1977-F946-8A72-723196D2B9D2}" type="presOf" srcId="{632A8FE3-F0CB-D64D-80C3-D0070F968A22}" destId="{16FE2E56-2A8B-2F45-9254-C5908F801A09}" srcOrd="0" destOrd="0" presId="urn:microsoft.com/office/officeart/2005/8/layout/vList2"/>
    <dgm:cxn modelId="{16389076-A23B-6247-93D6-AC3157BD4524}" srcId="{B02F8571-657B-4240-8BD1-BC42AB539C3D}" destId="{3869A331-E1F5-0D40-9768-B05B96936AD5}" srcOrd="1" destOrd="0" parTransId="{AA6EFBEF-6F7C-8344-8A6F-70D46B4BB221}" sibTransId="{6540CF77-28CC-6142-B867-BB328CA07777}"/>
    <dgm:cxn modelId="{B3B3B77A-DB8B-E644-9BEC-FDAC65FC11F6}" srcId="{B02F8571-657B-4240-8BD1-BC42AB539C3D}" destId="{9D0F0E33-294B-FD48-A7D2-22B1C7233BF5}" srcOrd="2" destOrd="0" parTransId="{813015D4-91E2-394C-AA2B-F48B98246047}" sibTransId="{187F93B8-E438-B744-9661-BBABA5830D92}"/>
    <dgm:cxn modelId="{9BB2087D-6A53-A94A-8888-81B4C5C085E8}" srcId="{B02F8571-657B-4240-8BD1-BC42AB539C3D}" destId="{6661A474-F4D7-6246-B986-0ECF58DEF0BE}" srcOrd="0" destOrd="0" parTransId="{772A2CB3-3CBC-CD44-9A47-36454E040E10}" sibTransId="{13A7FFE8-FDD1-7246-8323-ACF251F7AD3D}"/>
    <dgm:cxn modelId="{0E18BD82-66BF-864D-878D-9B4D76E128C6}" type="presOf" srcId="{B02F8571-657B-4240-8BD1-BC42AB539C3D}" destId="{3788017D-E071-1E42-B7C8-9461181A6990}" srcOrd="0" destOrd="0" presId="urn:microsoft.com/office/officeart/2005/8/layout/vList2"/>
    <dgm:cxn modelId="{53ED3496-F26E-374F-94A6-0C7EA7FE9435}" srcId="{4AC2CD71-203C-9246-8977-5BD207A9E598}" destId="{84C4E0A3-F21D-5449-A954-84BBA658B1FA}" srcOrd="1" destOrd="0" parTransId="{A9DB8231-1B0C-8F48-90B4-6901AEF09194}" sibTransId="{F466EB97-BDE8-B847-934E-8BBCB918B8F1}"/>
    <dgm:cxn modelId="{4562B59C-7BD1-EA43-B97B-C14B48FC16EF}" type="presOf" srcId="{68385923-A7A7-DD46-AA41-CA4DAC5F8850}" destId="{16FE2E56-2A8B-2F45-9254-C5908F801A09}" srcOrd="0" destOrd="2" presId="urn:microsoft.com/office/officeart/2005/8/layout/vList2"/>
    <dgm:cxn modelId="{33941BA8-B904-F04A-A24D-981A48B2DFA4}" srcId="{4C04F6EE-AC48-234E-8AAC-5FDD82E4D221}" destId="{4AC2CD71-203C-9246-8977-5BD207A9E598}" srcOrd="1" destOrd="0" parTransId="{9578255A-0686-7243-969C-817C90842A5F}" sibTransId="{03D64B26-27A3-3448-A2D9-C06A3485D405}"/>
    <dgm:cxn modelId="{103EA2C0-553F-034C-9BED-16EF49262AC3}" type="presOf" srcId="{4C04F6EE-AC48-234E-8AAC-5FDD82E4D221}" destId="{E6A9F2A1-1B50-7549-9198-472C75E3F3AB}" srcOrd="0" destOrd="0" presId="urn:microsoft.com/office/officeart/2005/8/layout/vList2"/>
    <dgm:cxn modelId="{79AB8FC7-BC81-E448-91C8-7922C735D7C4}" srcId="{4C04F6EE-AC48-234E-8AAC-5FDD82E4D221}" destId="{B02F8571-657B-4240-8BD1-BC42AB539C3D}" srcOrd="0" destOrd="0" parTransId="{D51066B8-15F9-EF4E-B827-A28BB3DEC214}" sibTransId="{2288AA8C-D7C2-7449-851F-5D9E5F82AC19}"/>
    <dgm:cxn modelId="{5A3127F0-816C-3047-82DB-EA0B527964B7}" type="presOf" srcId="{4AC2CD71-203C-9246-8977-5BD207A9E598}" destId="{5AA9BC39-1A64-0245-BCD0-C13FEF9D3D6F}" srcOrd="0" destOrd="0" presId="urn:microsoft.com/office/officeart/2005/8/layout/vList2"/>
    <dgm:cxn modelId="{D77E2A44-AADA-5445-B8D9-84BF1C7B72B9}" type="presParOf" srcId="{E6A9F2A1-1B50-7549-9198-472C75E3F3AB}" destId="{3788017D-E071-1E42-B7C8-9461181A6990}" srcOrd="0" destOrd="0" presId="urn:microsoft.com/office/officeart/2005/8/layout/vList2"/>
    <dgm:cxn modelId="{4DB9B617-6256-294A-9EFB-EA711F82FBFB}" type="presParOf" srcId="{E6A9F2A1-1B50-7549-9198-472C75E3F3AB}" destId="{4D3E8BA4-FEE0-B340-AD37-801CB54F861B}" srcOrd="1" destOrd="0" presId="urn:microsoft.com/office/officeart/2005/8/layout/vList2"/>
    <dgm:cxn modelId="{DAD34427-9E39-314D-A0B9-9F6977E15D2D}" type="presParOf" srcId="{E6A9F2A1-1B50-7549-9198-472C75E3F3AB}" destId="{5AA9BC39-1A64-0245-BCD0-C13FEF9D3D6F}" srcOrd="2" destOrd="0" presId="urn:microsoft.com/office/officeart/2005/8/layout/vList2"/>
    <dgm:cxn modelId="{2B067236-AA8B-E941-B55F-4A59117CFC3B}" type="presParOf" srcId="{E6A9F2A1-1B50-7549-9198-472C75E3F3AB}" destId="{16FE2E56-2A8B-2F45-9254-C5908F801A0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F97260-23F5-5D45-AFA3-11EC3837B0C4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DF9EF567-BE60-AB42-808D-736BC5848329}">
      <dgm:prSet/>
      <dgm:spPr/>
      <dgm:t>
        <a:bodyPr/>
        <a:lstStyle/>
        <a:p>
          <a:r>
            <a:rPr lang="en-GB" b="1" dirty="0"/>
            <a:t>Examples include:</a:t>
          </a:r>
          <a:endParaRPr lang="en-US" dirty="0"/>
        </a:p>
      </dgm:t>
    </dgm:pt>
    <dgm:pt modelId="{27A0BE9A-A7E8-6144-BE10-23B596B8719D}" type="parTrans" cxnId="{9D8607BB-3674-3849-AC4E-1C283114EA9C}">
      <dgm:prSet/>
      <dgm:spPr/>
      <dgm:t>
        <a:bodyPr/>
        <a:lstStyle/>
        <a:p>
          <a:endParaRPr lang="en-US"/>
        </a:p>
      </dgm:t>
    </dgm:pt>
    <dgm:pt modelId="{30201138-B7B3-1942-912D-4243ED25FC95}" type="sibTrans" cxnId="{9D8607BB-3674-3849-AC4E-1C283114EA9C}">
      <dgm:prSet/>
      <dgm:spPr/>
      <dgm:t>
        <a:bodyPr/>
        <a:lstStyle/>
        <a:p>
          <a:endParaRPr lang="en-US"/>
        </a:p>
      </dgm:t>
    </dgm:pt>
    <dgm:pt modelId="{7BCE881C-22A5-C44A-B76C-420373E10458}">
      <dgm:prSet/>
      <dgm:spPr/>
      <dgm:t>
        <a:bodyPr/>
        <a:lstStyle/>
        <a:p>
          <a:r>
            <a:rPr lang="en-GB"/>
            <a:t>emails and messages</a:t>
          </a:r>
          <a:endParaRPr lang="en-US"/>
        </a:p>
      </dgm:t>
    </dgm:pt>
    <dgm:pt modelId="{3D39C3D0-D940-AD4F-BA2C-63303511F0D2}" type="parTrans" cxnId="{B692309F-F5C5-2249-BA97-285D53CF9326}">
      <dgm:prSet/>
      <dgm:spPr/>
      <dgm:t>
        <a:bodyPr/>
        <a:lstStyle/>
        <a:p>
          <a:endParaRPr lang="en-US"/>
        </a:p>
      </dgm:t>
    </dgm:pt>
    <dgm:pt modelId="{796D32E3-7D25-8847-8E91-6B0E23DBAC2F}" type="sibTrans" cxnId="{B692309F-F5C5-2249-BA97-285D53CF9326}">
      <dgm:prSet/>
      <dgm:spPr/>
      <dgm:t>
        <a:bodyPr/>
        <a:lstStyle/>
        <a:p>
          <a:endParaRPr lang="en-US"/>
        </a:p>
      </dgm:t>
    </dgm:pt>
    <dgm:pt modelId="{B6D220E2-9B29-8C47-9BB0-F5BC26D1E274}">
      <dgm:prSet/>
      <dgm:spPr/>
      <dgm:t>
        <a:bodyPr/>
        <a:lstStyle/>
        <a:p>
          <a:r>
            <a:rPr lang="en-GB"/>
            <a:t>financial transaction records</a:t>
          </a:r>
          <a:endParaRPr lang="en-US"/>
        </a:p>
      </dgm:t>
    </dgm:pt>
    <dgm:pt modelId="{72DD370C-4F6B-A142-BE4E-33BF5B2C60F7}" type="parTrans" cxnId="{E29CF615-910A-0140-8F08-42AEC0EACE61}">
      <dgm:prSet/>
      <dgm:spPr/>
      <dgm:t>
        <a:bodyPr/>
        <a:lstStyle/>
        <a:p>
          <a:endParaRPr lang="en-US"/>
        </a:p>
      </dgm:t>
    </dgm:pt>
    <dgm:pt modelId="{9EADD76E-74A5-0346-B934-67F9D0AF5D64}" type="sibTrans" cxnId="{E29CF615-910A-0140-8F08-42AEC0EACE61}">
      <dgm:prSet/>
      <dgm:spPr/>
      <dgm:t>
        <a:bodyPr/>
        <a:lstStyle/>
        <a:p>
          <a:endParaRPr lang="en-US"/>
        </a:p>
      </dgm:t>
    </dgm:pt>
    <dgm:pt modelId="{C8230172-C41D-AD40-8A37-A2B8693D4EC6}">
      <dgm:prSet/>
      <dgm:spPr/>
      <dgm:t>
        <a:bodyPr/>
        <a:lstStyle/>
        <a:p>
          <a:r>
            <a:rPr lang="en-GB"/>
            <a:t>mobile phone data</a:t>
          </a:r>
          <a:endParaRPr lang="en-US"/>
        </a:p>
      </dgm:t>
    </dgm:pt>
    <dgm:pt modelId="{646F2956-529B-134D-A8EF-2B117CD18BA6}" type="parTrans" cxnId="{1D10D980-97D6-B541-A61B-BDA981E7CD36}">
      <dgm:prSet/>
      <dgm:spPr/>
      <dgm:t>
        <a:bodyPr/>
        <a:lstStyle/>
        <a:p>
          <a:endParaRPr lang="en-US"/>
        </a:p>
      </dgm:t>
    </dgm:pt>
    <dgm:pt modelId="{5ADE4981-E094-3D42-986F-CD53B9FA5F61}" type="sibTrans" cxnId="{1D10D980-97D6-B541-A61B-BDA981E7CD36}">
      <dgm:prSet/>
      <dgm:spPr/>
      <dgm:t>
        <a:bodyPr/>
        <a:lstStyle/>
        <a:p>
          <a:endParaRPr lang="en-US"/>
        </a:p>
      </dgm:t>
    </dgm:pt>
    <dgm:pt modelId="{1288DA21-F0B3-8343-BD1D-019B482ECBB4}">
      <dgm:prSet/>
      <dgm:spPr/>
      <dgm:t>
        <a:bodyPr/>
        <a:lstStyle/>
        <a:p>
          <a:r>
            <a:rPr lang="en-GB"/>
            <a:t>cloud storage records</a:t>
          </a:r>
          <a:endParaRPr lang="en-US"/>
        </a:p>
      </dgm:t>
    </dgm:pt>
    <dgm:pt modelId="{646B9FD1-F303-474D-A950-7CFEF817C736}" type="parTrans" cxnId="{CF6E7850-B609-4842-9AEE-BDBD65D1257F}">
      <dgm:prSet/>
      <dgm:spPr/>
      <dgm:t>
        <a:bodyPr/>
        <a:lstStyle/>
        <a:p>
          <a:endParaRPr lang="en-US"/>
        </a:p>
      </dgm:t>
    </dgm:pt>
    <dgm:pt modelId="{7481A96E-BEAF-DB4E-800B-8C27C2D14AB6}" type="sibTrans" cxnId="{CF6E7850-B609-4842-9AEE-BDBD65D1257F}">
      <dgm:prSet/>
      <dgm:spPr/>
      <dgm:t>
        <a:bodyPr/>
        <a:lstStyle/>
        <a:p>
          <a:endParaRPr lang="en-US"/>
        </a:p>
      </dgm:t>
    </dgm:pt>
    <dgm:pt modelId="{E6D49E13-681E-1945-B21D-757DB5A574A6}">
      <dgm:prSet/>
      <dgm:spPr/>
      <dgm:t>
        <a:bodyPr/>
        <a:lstStyle/>
        <a:p>
          <a:r>
            <a:rPr lang="en-GB"/>
            <a:t>blockchain transaction data</a:t>
          </a:r>
          <a:endParaRPr lang="en-US"/>
        </a:p>
      </dgm:t>
    </dgm:pt>
    <dgm:pt modelId="{7D4DEC88-A0A9-5E4B-A56C-5C7F0D0C1431}" type="parTrans" cxnId="{423B8B05-5FF0-5043-9659-F2C3370A12FE}">
      <dgm:prSet/>
      <dgm:spPr/>
      <dgm:t>
        <a:bodyPr/>
        <a:lstStyle/>
        <a:p>
          <a:endParaRPr lang="en-US"/>
        </a:p>
      </dgm:t>
    </dgm:pt>
    <dgm:pt modelId="{ADABAD17-B822-7042-9932-7ED28D1ACC16}" type="sibTrans" cxnId="{423B8B05-5FF0-5043-9659-F2C3370A12FE}">
      <dgm:prSet/>
      <dgm:spPr/>
      <dgm:t>
        <a:bodyPr/>
        <a:lstStyle/>
        <a:p>
          <a:endParaRPr lang="en-US"/>
        </a:p>
      </dgm:t>
    </dgm:pt>
    <dgm:pt modelId="{801693A2-94F5-A746-A462-12B32E5F8736}" type="pres">
      <dgm:prSet presAssocID="{31F97260-23F5-5D45-AFA3-11EC3837B0C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9B030CB-963B-1E4C-8D36-8FB68DE38B82}" type="pres">
      <dgm:prSet presAssocID="{DF9EF567-BE60-AB42-808D-736BC5848329}" presName="hierRoot1" presStyleCnt="0">
        <dgm:presLayoutVars>
          <dgm:hierBranch val="init"/>
        </dgm:presLayoutVars>
      </dgm:prSet>
      <dgm:spPr/>
    </dgm:pt>
    <dgm:pt modelId="{3425CF3B-0856-9248-A58E-FEFD8FC0E055}" type="pres">
      <dgm:prSet presAssocID="{DF9EF567-BE60-AB42-808D-736BC5848329}" presName="rootComposite1" presStyleCnt="0"/>
      <dgm:spPr/>
    </dgm:pt>
    <dgm:pt modelId="{8EE36EAE-9DC0-964A-8A2D-6D3BEFBFF9CF}" type="pres">
      <dgm:prSet presAssocID="{DF9EF567-BE60-AB42-808D-736BC5848329}" presName="rootText1" presStyleLbl="node0" presStyleIdx="0" presStyleCnt="1">
        <dgm:presLayoutVars>
          <dgm:chPref val="3"/>
        </dgm:presLayoutVars>
      </dgm:prSet>
      <dgm:spPr/>
    </dgm:pt>
    <dgm:pt modelId="{82B75A4F-5A25-1B4B-8E1B-8DBD2C6B25AC}" type="pres">
      <dgm:prSet presAssocID="{DF9EF567-BE60-AB42-808D-736BC5848329}" presName="rootConnector1" presStyleLbl="node1" presStyleIdx="0" presStyleCnt="0"/>
      <dgm:spPr/>
    </dgm:pt>
    <dgm:pt modelId="{2B6E7C89-67BE-CF45-B46A-AE55434E5ADD}" type="pres">
      <dgm:prSet presAssocID="{DF9EF567-BE60-AB42-808D-736BC5848329}" presName="hierChild2" presStyleCnt="0"/>
      <dgm:spPr/>
    </dgm:pt>
    <dgm:pt modelId="{825B647A-5957-AD41-8F19-10CF2EB053DD}" type="pres">
      <dgm:prSet presAssocID="{3D39C3D0-D940-AD4F-BA2C-63303511F0D2}" presName="Name37" presStyleLbl="parChTrans1D2" presStyleIdx="0" presStyleCnt="5"/>
      <dgm:spPr/>
    </dgm:pt>
    <dgm:pt modelId="{538C6533-5235-B640-BDD6-FC8C1D5F7605}" type="pres">
      <dgm:prSet presAssocID="{7BCE881C-22A5-C44A-B76C-420373E10458}" presName="hierRoot2" presStyleCnt="0">
        <dgm:presLayoutVars>
          <dgm:hierBranch val="init"/>
        </dgm:presLayoutVars>
      </dgm:prSet>
      <dgm:spPr/>
    </dgm:pt>
    <dgm:pt modelId="{D8818A41-CC68-E34F-BDBF-94286FF350D9}" type="pres">
      <dgm:prSet presAssocID="{7BCE881C-22A5-C44A-B76C-420373E10458}" presName="rootComposite" presStyleCnt="0"/>
      <dgm:spPr/>
    </dgm:pt>
    <dgm:pt modelId="{406151D5-84F3-4A41-A7FB-7E5F5ABF5575}" type="pres">
      <dgm:prSet presAssocID="{7BCE881C-22A5-C44A-B76C-420373E10458}" presName="rootText" presStyleLbl="node2" presStyleIdx="0" presStyleCnt="5">
        <dgm:presLayoutVars>
          <dgm:chPref val="3"/>
        </dgm:presLayoutVars>
      </dgm:prSet>
      <dgm:spPr/>
    </dgm:pt>
    <dgm:pt modelId="{84CFF979-4F72-FA4B-89D3-A49E0F630D87}" type="pres">
      <dgm:prSet presAssocID="{7BCE881C-22A5-C44A-B76C-420373E10458}" presName="rootConnector" presStyleLbl="node2" presStyleIdx="0" presStyleCnt="5"/>
      <dgm:spPr/>
    </dgm:pt>
    <dgm:pt modelId="{D3FBB146-FA04-1947-AFF9-2D3F04B87A2D}" type="pres">
      <dgm:prSet presAssocID="{7BCE881C-22A5-C44A-B76C-420373E10458}" presName="hierChild4" presStyleCnt="0"/>
      <dgm:spPr/>
    </dgm:pt>
    <dgm:pt modelId="{C43E0ACB-BA7F-F447-B882-9BE0C1B45F8E}" type="pres">
      <dgm:prSet presAssocID="{7BCE881C-22A5-C44A-B76C-420373E10458}" presName="hierChild5" presStyleCnt="0"/>
      <dgm:spPr/>
    </dgm:pt>
    <dgm:pt modelId="{A6D7A7B1-2215-8945-AD80-21E271001D29}" type="pres">
      <dgm:prSet presAssocID="{72DD370C-4F6B-A142-BE4E-33BF5B2C60F7}" presName="Name37" presStyleLbl="parChTrans1D2" presStyleIdx="1" presStyleCnt="5"/>
      <dgm:spPr/>
    </dgm:pt>
    <dgm:pt modelId="{31981619-CA2E-B84F-A8D5-D1631713D7F5}" type="pres">
      <dgm:prSet presAssocID="{B6D220E2-9B29-8C47-9BB0-F5BC26D1E274}" presName="hierRoot2" presStyleCnt="0">
        <dgm:presLayoutVars>
          <dgm:hierBranch val="init"/>
        </dgm:presLayoutVars>
      </dgm:prSet>
      <dgm:spPr/>
    </dgm:pt>
    <dgm:pt modelId="{49433D9B-C737-6A43-BEEB-AC91775DF95C}" type="pres">
      <dgm:prSet presAssocID="{B6D220E2-9B29-8C47-9BB0-F5BC26D1E274}" presName="rootComposite" presStyleCnt="0"/>
      <dgm:spPr/>
    </dgm:pt>
    <dgm:pt modelId="{8833A656-7E7E-0E4B-AD5C-A668A324CA70}" type="pres">
      <dgm:prSet presAssocID="{B6D220E2-9B29-8C47-9BB0-F5BC26D1E274}" presName="rootText" presStyleLbl="node2" presStyleIdx="1" presStyleCnt="5">
        <dgm:presLayoutVars>
          <dgm:chPref val="3"/>
        </dgm:presLayoutVars>
      </dgm:prSet>
      <dgm:spPr/>
    </dgm:pt>
    <dgm:pt modelId="{F191A1EB-C125-CF4E-B345-C1F46A896C8A}" type="pres">
      <dgm:prSet presAssocID="{B6D220E2-9B29-8C47-9BB0-F5BC26D1E274}" presName="rootConnector" presStyleLbl="node2" presStyleIdx="1" presStyleCnt="5"/>
      <dgm:spPr/>
    </dgm:pt>
    <dgm:pt modelId="{5DAFD193-CADB-0B49-876C-A102D737350C}" type="pres">
      <dgm:prSet presAssocID="{B6D220E2-9B29-8C47-9BB0-F5BC26D1E274}" presName="hierChild4" presStyleCnt="0"/>
      <dgm:spPr/>
    </dgm:pt>
    <dgm:pt modelId="{D0C27BD0-3069-F44B-B36D-4D650CF9B3D9}" type="pres">
      <dgm:prSet presAssocID="{B6D220E2-9B29-8C47-9BB0-F5BC26D1E274}" presName="hierChild5" presStyleCnt="0"/>
      <dgm:spPr/>
    </dgm:pt>
    <dgm:pt modelId="{59A456B3-7931-224A-8D55-6DCE66FD8B41}" type="pres">
      <dgm:prSet presAssocID="{646F2956-529B-134D-A8EF-2B117CD18BA6}" presName="Name37" presStyleLbl="parChTrans1D2" presStyleIdx="2" presStyleCnt="5"/>
      <dgm:spPr/>
    </dgm:pt>
    <dgm:pt modelId="{3973D07E-225A-874F-BDAC-2AF0220F7AEC}" type="pres">
      <dgm:prSet presAssocID="{C8230172-C41D-AD40-8A37-A2B8693D4EC6}" presName="hierRoot2" presStyleCnt="0">
        <dgm:presLayoutVars>
          <dgm:hierBranch val="init"/>
        </dgm:presLayoutVars>
      </dgm:prSet>
      <dgm:spPr/>
    </dgm:pt>
    <dgm:pt modelId="{9F586359-AAF1-B64E-83FB-10F8501C7698}" type="pres">
      <dgm:prSet presAssocID="{C8230172-C41D-AD40-8A37-A2B8693D4EC6}" presName="rootComposite" presStyleCnt="0"/>
      <dgm:spPr/>
    </dgm:pt>
    <dgm:pt modelId="{CFA8A3AF-20A0-9E43-A48F-D16CAA6F1D7A}" type="pres">
      <dgm:prSet presAssocID="{C8230172-C41D-AD40-8A37-A2B8693D4EC6}" presName="rootText" presStyleLbl="node2" presStyleIdx="2" presStyleCnt="5">
        <dgm:presLayoutVars>
          <dgm:chPref val="3"/>
        </dgm:presLayoutVars>
      </dgm:prSet>
      <dgm:spPr/>
    </dgm:pt>
    <dgm:pt modelId="{46F185B5-5EC6-A24A-BE5D-6B5C32DC95A7}" type="pres">
      <dgm:prSet presAssocID="{C8230172-C41D-AD40-8A37-A2B8693D4EC6}" presName="rootConnector" presStyleLbl="node2" presStyleIdx="2" presStyleCnt="5"/>
      <dgm:spPr/>
    </dgm:pt>
    <dgm:pt modelId="{230BBC5C-69DE-CB48-8217-EE0ED697AF31}" type="pres">
      <dgm:prSet presAssocID="{C8230172-C41D-AD40-8A37-A2B8693D4EC6}" presName="hierChild4" presStyleCnt="0"/>
      <dgm:spPr/>
    </dgm:pt>
    <dgm:pt modelId="{B5D0C156-90B6-A044-B66C-4CCA52DBC2E6}" type="pres">
      <dgm:prSet presAssocID="{C8230172-C41D-AD40-8A37-A2B8693D4EC6}" presName="hierChild5" presStyleCnt="0"/>
      <dgm:spPr/>
    </dgm:pt>
    <dgm:pt modelId="{1026A147-E6F1-194C-90B4-6300BEBA0F81}" type="pres">
      <dgm:prSet presAssocID="{646B9FD1-F303-474D-A950-7CFEF817C736}" presName="Name37" presStyleLbl="parChTrans1D2" presStyleIdx="3" presStyleCnt="5"/>
      <dgm:spPr/>
    </dgm:pt>
    <dgm:pt modelId="{961A7F4D-7EC8-8D49-B7F3-51FF03EEDE5C}" type="pres">
      <dgm:prSet presAssocID="{1288DA21-F0B3-8343-BD1D-019B482ECBB4}" presName="hierRoot2" presStyleCnt="0">
        <dgm:presLayoutVars>
          <dgm:hierBranch val="init"/>
        </dgm:presLayoutVars>
      </dgm:prSet>
      <dgm:spPr/>
    </dgm:pt>
    <dgm:pt modelId="{7C3EF64A-CB4A-9843-89DB-C511CC6817F1}" type="pres">
      <dgm:prSet presAssocID="{1288DA21-F0B3-8343-BD1D-019B482ECBB4}" presName="rootComposite" presStyleCnt="0"/>
      <dgm:spPr/>
    </dgm:pt>
    <dgm:pt modelId="{CFD20285-499B-3A46-9026-6B963A7F1970}" type="pres">
      <dgm:prSet presAssocID="{1288DA21-F0B3-8343-BD1D-019B482ECBB4}" presName="rootText" presStyleLbl="node2" presStyleIdx="3" presStyleCnt="5">
        <dgm:presLayoutVars>
          <dgm:chPref val="3"/>
        </dgm:presLayoutVars>
      </dgm:prSet>
      <dgm:spPr/>
    </dgm:pt>
    <dgm:pt modelId="{CBFFFD0B-827B-1F43-97CC-D6DAF085390A}" type="pres">
      <dgm:prSet presAssocID="{1288DA21-F0B3-8343-BD1D-019B482ECBB4}" presName="rootConnector" presStyleLbl="node2" presStyleIdx="3" presStyleCnt="5"/>
      <dgm:spPr/>
    </dgm:pt>
    <dgm:pt modelId="{5F59B5E4-E098-2A4E-8943-9D6F80835605}" type="pres">
      <dgm:prSet presAssocID="{1288DA21-F0B3-8343-BD1D-019B482ECBB4}" presName="hierChild4" presStyleCnt="0"/>
      <dgm:spPr/>
    </dgm:pt>
    <dgm:pt modelId="{B6623BE3-1EAB-6B4A-B63F-DA93FF64BD2F}" type="pres">
      <dgm:prSet presAssocID="{1288DA21-F0B3-8343-BD1D-019B482ECBB4}" presName="hierChild5" presStyleCnt="0"/>
      <dgm:spPr/>
    </dgm:pt>
    <dgm:pt modelId="{E207CC39-3264-044A-800F-D36DBE8B8447}" type="pres">
      <dgm:prSet presAssocID="{7D4DEC88-A0A9-5E4B-A56C-5C7F0D0C1431}" presName="Name37" presStyleLbl="parChTrans1D2" presStyleIdx="4" presStyleCnt="5"/>
      <dgm:spPr/>
    </dgm:pt>
    <dgm:pt modelId="{93657EC7-F2C5-B740-942C-7F6A7EC15A79}" type="pres">
      <dgm:prSet presAssocID="{E6D49E13-681E-1945-B21D-757DB5A574A6}" presName="hierRoot2" presStyleCnt="0">
        <dgm:presLayoutVars>
          <dgm:hierBranch val="init"/>
        </dgm:presLayoutVars>
      </dgm:prSet>
      <dgm:spPr/>
    </dgm:pt>
    <dgm:pt modelId="{F7AF7509-EE1E-FC49-AED9-BF49AEC0DC27}" type="pres">
      <dgm:prSet presAssocID="{E6D49E13-681E-1945-B21D-757DB5A574A6}" presName="rootComposite" presStyleCnt="0"/>
      <dgm:spPr/>
    </dgm:pt>
    <dgm:pt modelId="{ED3A8B32-D698-2848-83E1-D7B246EEC7E8}" type="pres">
      <dgm:prSet presAssocID="{E6D49E13-681E-1945-B21D-757DB5A574A6}" presName="rootText" presStyleLbl="node2" presStyleIdx="4" presStyleCnt="5">
        <dgm:presLayoutVars>
          <dgm:chPref val="3"/>
        </dgm:presLayoutVars>
      </dgm:prSet>
      <dgm:spPr/>
    </dgm:pt>
    <dgm:pt modelId="{39421BFE-FF8D-8B4E-9EF5-FDEDF88F8706}" type="pres">
      <dgm:prSet presAssocID="{E6D49E13-681E-1945-B21D-757DB5A574A6}" presName="rootConnector" presStyleLbl="node2" presStyleIdx="4" presStyleCnt="5"/>
      <dgm:spPr/>
    </dgm:pt>
    <dgm:pt modelId="{73643506-89A2-CF43-A53D-8C48B4CF3FD0}" type="pres">
      <dgm:prSet presAssocID="{E6D49E13-681E-1945-B21D-757DB5A574A6}" presName="hierChild4" presStyleCnt="0"/>
      <dgm:spPr/>
    </dgm:pt>
    <dgm:pt modelId="{0C4FA365-219D-794E-8C5E-AC890EDC5EF4}" type="pres">
      <dgm:prSet presAssocID="{E6D49E13-681E-1945-B21D-757DB5A574A6}" presName="hierChild5" presStyleCnt="0"/>
      <dgm:spPr/>
    </dgm:pt>
    <dgm:pt modelId="{F2282200-3304-ED41-95F1-5BB7503C3F90}" type="pres">
      <dgm:prSet presAssocID="{DF9EF567-BE60-AB42-808D-736BC5848329}" presName="hierChild3" presStyleCnt="0"/>
      <dgm:spPr/>
    </dgm:pt>
  </dgm:ptLst>
  <dgm:cxnLst>
    <dgm:cxn modelId="{5BDEAD03-ED42-0A41-AF27-1E6B290E280A}" type="presOf" srcId="{B6D220E2-9B29-8C47-9BB0-F5BC26D1E274}" destId="{F191A1EB-C125-CF4E-B345-C1F46A896C8A}" srcOrd="1" destOrd="0" presId="urn:microsoft.com/office/officeart/2005/8/layout/orgChart1"/>
    <dgm:cxn modelId="{423B8B05-5FF0-5043-9659-F2C3370A12FE}" srcId="{DF9EF567-BE60-AB42-808D-736BC5848329}" destId="{E6D49E13-681E-1945-B21D-757DB5A574A6}" srcOrd="4" destOrd="0" parTransId="{7D4DEC88-A0A9-5E4B-A56C-5C7F0D0C1431}" sibTransId="{ADABAD17-B822-7042-9932-7ED28D1ACC16}"/>
    <dgm:cxn modelId="{B5ADB60E-0C3B-7B4D-BEE7-02192EC72487}" type="presOf" srcId="{646F2956-529B-134D-A8EF-2B117CD18BA6}" destId="{59A456B3-7931-224A-8D55-6DCE66FD8B41}" srcOrd="0" destOrd="0" presId="urn:microsoft.com/office/officeart/2005/8/layout/orgChart1"/>
    <dgm:cxn modelId="{B7BD5310-7D46-7D48-9BD1-748E68120F40}" type="presOf" srcId="{C8230172-C41D-AD40-8A37-A2B8693D4EC6}" destId="{46F185B5-5EC6-A24A-BE5D-6B5C32DC95A7}" srcOrd="1" destOrd="0" presId="urn:microsoft.com/office/officeart/2005/8/layout/orgChart1"/>
    <dgm:cxn modelId="{E29CF615-910A-0140-8F08-42AEC0EACE61}" srcId="{DF9EF567-BE60-AB42-808D-736BC5848329}" destId="{B6D220E2-9B29-8C47-9BB0-F5BC26D1E274}" srcOrd="1" destOrd="0" parTransId="{72DD370C-4F6B-A142-BE4E-33BF5B2C60F7}" sibTransId="{9EADD76E-74A5-0346-B934-67F9D0AF5D64}"/>
    <dgm:cxn modelId="{7D3DDE18-D243-F042-B3E2-A0124D8F039F}" type="presOf" srcId="{E6D49E13-681E-1945-B21D-757DB5A574A6}" destId="{ED3A8B32-D698-2848-83E1-D7B246EEC7E8}" srcOrd="0" destOrd="0" presId="urn:microsoft.com/office/officeart/2005/8/layout/orgChart1"/>
    <dgm:cxn modelId="{27361829-4137-FC4B-8AFF-C477636F8065}" type="presOf" srcId="{B6D220E2-9B29-8C47-9BB0-F5BC26D1E274}" destId="{8833A656-7E7E-0E4B-AD5C-A668A324CA70}" srcOrd="0" destOrd="0" presId="urn:microsoft.com/office/officeart/2005/8/layout/orgChart1"/>
    <dgm:cxn modelId="{BA165646-5E0E-7646-BE09-A2FEECC99607}" type="presOf" srcId="{DF9EF567-BE60-AB42-808D-736BC5848329}" destId="{82B75A4F-5A25-1B4B-8E1B-8DBD2C6B25AC}" srcOrd="1" destOrd="0" presId="urn:microsoft.com/office/officeart/2005/8/layout/orgChart1"/>
    <dgm:cxn modelId="{8A666746-B7AF-9545-90BB-091DFD863503}" type="presOf" srcId="{7D4DEC88-A0A9-5E4B-A56C-5C7F0D0C1431}" destId="{E207CC39-3264-044A-800F-D36DBE8B8447}" srcOrd="0" destOrd="0" presId="urn:microsoft.com/office/officeart/2005/8/layout/orgChart1"/>
    <dgm:cxn modelId="{90A54C4F-9DDC-CE41-AA97-440EC86C72C1}" type="presOf" srcId="{1288DA21-F0B3-8343-BD1D-019B482ECBB4}" destId="{CFD20285-499B-3A46-9026-6B963A7F1970}" srcOrd="0" destOrd="0" presId="urn:microsoft.com/office/officeart/2005/8/layout/orgChart1"/>
    <dgm:cxn modelId="{CF6E7850-B609-4842-9AEE-BDBD65D1257F}" srcId="{DF9EF567-BE60-AB42-808D-736BC5848329}" destId="{1288DA21-F0B3-8343-BD1D-019B482ECBB4}" srcOrd="3" destOrd="0" parTransId="{646B9FD1-F303-474D-A950-7CFEF817C736}" sibTransId="{7481A96E-BEAF-DB4E-800B-8C27C2D14AB6}"/>
    <dgm:cxn modelId="{48134F5F-2901-694D-8EFC-B8C287431AC1}" type="presOf" srcId="{C8230172-C41D-AD40-8A37-A2B8693D4EC6}" destId="{CFA8A3AF-20A0-9E43-A48F-D16CAA6F1D7A}" srcOrd="0" destOrd="0" presId="urn:microsoft.com/office/officeart/2005/8/layout/orgChart1"/>
    <dgm:cxn modelId="{FBB90565-F0BD-4446-A0F9-0C9D9A013E64}" type="presOf" srcId="{72DD370C-4F6B-A142-BE4E-33BF5B2C60F7}" destId="{A6D7A7B1-2215-8945-AD80-21E271001D29}" srcOrd="0" destOrd="0" presId="urn:microsoft.com/office/officeart/2005/8/layout/orgChart1"/>
    <dgm:cxn modelId="{3EBF2B73-A42B-6541-BD68-23E56975E3A3}" type="presOf" srcId="{DF9EF567-BE60-AB42-808D-736BC5848329}" destId="{8EE36EAE-9DC0-964A-8A2D-6D3BEFBFF9CF}" srcOrd="0" destOrd="0" presId="urn:microsoft.com/office/officeart/2005/8/layout/orgChart1"/>
    <dgm:cxn modelId="{84BD5F75-D374-CE42-8607-F8CAAD85F16B}" type="presOf" srcId="{7BCE881C-22A5-C44A-B76C-420373E10458}" destId="{406151D5-84F3-4A41-A7FB-7E5F5ABF5575}" srcOrd="0" destOrd="0" presId="urn:microsoft.com/office/officeart/2005/8/layout/orgChart1"/>
    <dgm:cxn modelId="{1D10D980-97D6-B541-A61B-BDA981E7CD36}" srcId="{DF9EF567-BE60-AB42-808D-736BC5848329}" destId="{C8230172-C41D-AD40-8A37-A2B8693D4EC6}" srcOrd="2" destOrd="0" parTransId="{646F2956-529B-134D-A8EF-2B117CD18BA6}" sibTransId="{5ADE4981-E094-3D42-986F-CD53B9FA5F61}"/>
    <dgm:cxn modelId="{4F5ED58E-9A54-654D-BB1E-0C3E3BE4643B}" type="presOf" srcId="{646B9FD1-F303-474D-A950-7CFEF817C736}" destId="{1026A147-E6F1-194C-90B4-6300BEBA0F81}" srcOrd="0" destOrd="0" presId="urn:microsoft.com/office/officeart/2005/8/layout/orgChart1"/>
    <dgm:cxn modelId="{E5826D9B-DADF-E84C-A819-A657AEE72701}" type="presOf" srcId="{E6D49E13-681E-1945-B21D-757DB5A574A6}" destId="{39421BFE-FF8D-8B4E-9EF5-FDEDF88F8706}" srcOrd="1" destOrd="0" presId="urn:microsoft.com/office/officeart/2005/8/layout/orgChart1"/>
    <dgm:cxn modelId="{B692309F-F5C5-2249-BA97-285D53CF9326}" srcId="{DF9EF567-BE60-AB42-808D-736BC5848329}" destId="{7BCE881C-22A5-C44A-B76C-420373E10458}" srcOrd="0" destOrd="0" parTransId="{3D39C3D0-D940-AD4F-BA2C-63303511F0D2}" sibTransId="{796D32E3-7D25-8847-8E91-6B0E23DBAC2F}"/>
    <dgm:cxn modelId="{9D8607BB-3674-3849-AC4E-1C283114EA9C}" srcId="{31F97260-23F5-5D45-AFA3-11EC3837B0C4}" destId="{DF9EF567-BE60-AB42-808D-736BC5848329}" srcOrd="0" destOrd="0" parTransId="{27A0BE9A-A7E8-6144-BE10-23B596B8719D}" sibTransId="{30201138-B7B3-1942-912D-4243ED25FC95}"/>
    <dgm:cxn modelId="{D1F1EDBE-F70A-4D4C-9E9F-868F73834865}" type="presOf" srcId="{3D39C3D0-D940-AD4F-BA2C-63303511F0D2}" destId="{825B647A-5957-AD41-8F19-10CF2EB053DD}" srcOrd="0" destOrd="0" presId="urn:microsoft.com/office/officeart/2005/8/layout/orgChart1"/>
    <dgm:cxn modelId="{ED2732D0-2D5E-0C4F-A4DD-5A0EEB5CB158}" type="presOf" srcId="{1288DA21-F0B3-8343-BD1D-019B482ECBB4}" destId="{CBFFFD0B-827B-1F43-97CC-D6DAF085390A}" srcOrd="1" destOrd="0" presId="urn:microsoft.com/office/officeart/2005/8/layout/orgChart1"/>
    <dgm:cxn modelId="{9B68C7DB-01CD-C241-ABA6-08609404552A}" type="presOf" srcId="{7BCE881C-22A5-C44A-B76C-420373E10458}" destId="{84CFF979-4F72-FA4B-89D3-A49E0F630D87}" srcOrd="1" destOrd="0" presId="urn:microsoft.com/office/officeart/2005/8/layout/orgChart1"/>
    <dgm:cxn modelId="{CF5B9FE4-765F-F442-AF8D-DD205FB0B59C}" type="presOf" srcId="{31F97260-23F5-5D45-AFA3-11EC3837B0C4}" destId="{801693A2-94F5-A746-A462-12B32E5F8736}" srcOrd="0" destOrd="0" presId="urn:microsoft.com/office/officeart/2005/8/layout/orgChart1"/>
    <dgm:cxn modelId="{12D91C05-7A59-4F47-B976-5C2E8BCF9EFA}" type="presParOf" srcId="{801693A2-94F5-A746-A462-12B32E5F8736}" destId="{59B030CB-963B-1E4C-8D36-8FB68DE38B82}" srcOrd="0" destOrd="0" presId="urn:microsoft.com/office/officeart/2005/8/layout/orgChart1"/>
    <dgm:cxn modelId="{6F9EC8B4-5866-BB44-8E0D-39E210741F53}" type="presParOf" srcId="{59B030CB-963B-1E4C-8D36-8FB68DE38B82}" destId="{3425CF3B-0856-9248-A58E-FEFD8FC0E055}" srcOrd="0" destOrd="0" presId="urn:microsoft.com/office/officeart/2005/8/layout/orgChart1"/>
    <dgm:cxn modelId="{3BF0B352-1555-6046-A8B1-F7BACD447E85}" type="presParOf" srcId="{3425CF3B-0856-9248-A58E-FEFD8FC0E055}" destId="{8EE36EAE-9DC0-964A-8A2D-6D3BEFBFF9CF}" srcOrd="0" destOrd="0" presId="urn:microsoft.com/office/officeart/2005/8/layout/orgChart1"/>
    <dgm:cxn modelId="{EF211B60-CDBB-A24C-ADF7-F12B9CD01F42}" type="presParOf" srcId="{3425CF3B-0856-9248-A58E-FEFD8FC0E055}" destId="{82B75A4F-5A25-1B4B-8E1B-8DBD2C6B25AC}" srcOrd="1" destOrd="0" presId="urn:microsoft.com/office/officeart/2005/8/layout/orgChart1"/>
    <dgm:cxn modelId="{16DE0AA8-90C6-934E-8AAB-53E41113CA9E}" type="presParOf" srcId="{59B030CB-963B-1E4C-8D36-8FB68DE38B82}" destId="{2B6E7C89-67BE-CF45-B46A-AE55434E5ADD}" srcOrd="1" destOrd="0" presId="urn:microsoft.com/office/officeart/2005/8/layout/orgChart1"/>
    <dgm:cxn modelId="{C7B25FAF-A3E9-D541-AB22-E7ECD80EC1FA}" type="presParOf" srcId="{2B6E7C89-67BE-CF45-B46A-AE55434E5ADD}" destId="{825B647A-5957-AD41-8F19-10CF2EB053DD}" srcOrd="0" destOrd="0" presId="urn:microsoft.com/office/officeart/2005/8/layout/orgChart1"/>
    <dgm:cxn modelId="{A98DB790-3AC4-A649-A590-02606C4E5488}" type="presParOf" srcId="{2B6E7C89-67BE-CF45-B46A-AE55434E5ADD}" destId="{538C6533-5235-B640-BDD6-FC8C1D5F7605}" srcOrd="1" destOrd="0" presId="urn:microsoft.com/office/officeart/2005/8/layout/orgChart1"/>
    <dgm:cxn modelId="{80262336-A0DF-5A4E-9E75-566DC8E4E43C}" type="presParOf" srcId="{538C6533-5235-B640-BDD6-FC8C1D5F7605}" destId="{D8818A41-CC68-E34F-BDBF-94286FF350D9}" srcOrd="0" destOrd="0" presId="urn:microsoft.com/office/officeart/2005/8/layout/orgChart1"/>
    <dgm:cxn modelId="{E30298DB-C510-6D46-8CF7-40D8FF050B95}" type="presParOf" srcId="{D8818A41-CC68-E34F-BDBF-94286FF350D9}" destId="{406151D5-84F3-4A41-A7FB-7E5F5ABF5575}" srcOrd="0" destOrd="0" presId="urn:microsoft.com/office/officeart/2005/8/layout/orgChart1"/>
    <dgm:cxn modelId="{A552E1FB-AED3-DD45-9E22-1542FA174AA8}" type="presParOf" srcId="{D8818A41-CC68-E34F-BDBF-94286FF350D9}" destId="{84CFF979-4F72-FA4B-89D3-A49E0F630D87}" srcOrd="1" destOrd="0" presId="urn:microsoft.com/office/officeart/2005/8/layout/orgChart1"/>
    <dgm:cxn modelId="{767242DE-C8E9-B945-BF79-44F2FB140C53}" type="presParOf" srcId="{538C6533-5235-B640-BDD6-FC8C1D5F7605}" destId="{D3FBB146-FA04-1947-AFF9-2D3F04B87A2D}" srcOrd="1" destOrd="0" presId="urn:microsoft.com/office/officeart/2005/8/layout/orgChart1"/>
    <dgm:cxn modelId="{3C6B6AC2-594F-6045-A8A9-015455B61E86}" type="presParOf" srcId="{538C6533-5235-B640-BDD6-FC8C1D5F7605}" destId="{C43E0ACB-BA7F-F447-B882-9BE0C1B45F8E}" srcOrd="2" destOrd="0" presId="urn:microsoft.com/office/officeart/2005/8/layout/orgChart1"/>
    <dgm:cxn modelId="{079FAB7C-B44E-7F43-A3FE-1865FE297C48}" type="presParOf" srcId="{2B6E7C89-67BE-CF45-B46A-AE55434E5ADD}" destId="{A6D7A7B1-2215-8945-AD80-21E271001D29}" srcOrd="2" destOrd="0" presId="urn:microsoft.com/office/officeart/2005/8/layout/orgChart1"/>
    <dgm:cxn modelId="{329FC221-FBDE-C644-B100-F2A8B51F7DD7}" type="presParOf" srcId="{2B6E7C89-67BE-CF45-B46A-AE55434E5ADD}" destId="{31981619-CA2E-B84F-A8D5-D1631713D7F5}" srcOrd="3" destOrd="0" presId="urn:microsoft.com/office/officeart/2005/8/layout/orgChart1"/>
    <dgm:cxn modelId="{A184C55B-453C-9D42-B068-2FC288F085EA}" type="presParOf" srcId="{31981619-CA2E-B84F-A8D5-D1631713D7F5}" destId="{49433D9B-C737-6A43-BEEB-AC91775DF95C}" srcOrd="0" destOrd="0" presId="urn:microsoft.com/office/officeart/2005/8/layout/orgChart1"/>
    <dgm:cxn modelId="{76D6B5AC-4603-9749-8129-3129994CABD3}" type="presParOf" srcId="{49433D9B-C737-6A43-BEEB-AC91775DF95C}" destId="{8833A656-7E7E-0E4B-AD5C-A668A324CA70}" srcOrd="0" destOrd="0" presId="urn:microsoft.com/office/officeart/2005/8/layout/orgChart1"/>
    <dgm:cxn modelId="{A83C4E8B-7BC3-9845-84BA-A2CA8D70E76D}" type="presParOf" srcId="{49433D9B-C737-6A43-BEEB-AC91775DF95C}" destId="{F191A1EB-C125-CF4E-B345-C1F46A896C8A}" srcOrd="1" destOrd="0" presId="urn:microsoft.com/office/officeart/2005/8/layout/orgChart1"/>
    <dgm:cxn modelId="{4B8E6C8A-A2F0-CE43-A1EE-E5CE5464E4FD}" type="presParOf" srcId="{31981619-CA2E-B84F-A8D5-D1631713D7F5}" destId="{5DAFD193-CADB-0B49-876C-A102D737350C}" srcOrd="1" destOrd="0" presId="urn:microsoft.com/office/officeart/2005/8/layout/orgChart1"/>
    <dgm:cxn modelId="{67C79BAC-3BCE-1940-A243-BEFC0B944FEE}" type="presParOf" srcId="{31981619-CA2E-B84F-A8D5-D1631713D7F5}" destId="{D0C27BD0-3069-F44B-B36D-4D650CF9B3D9}" srcOrd="2" destOrd="0" presId="urn:microsoft.com/office/officeart/2005/8/layout/orgChart1"/>
    <dgm:cxn modelId="{BA8E1458-A0DF-5844-B230-95A7BCB47751}" type="presParOf" srcId="{2B6E7C89-67BE-CF45-B46A-AE55434E5ADD}" destId="{59A456B3-7931-224A-8D55-6DCE66FD8B41}" srcOrd="4" destOrd="0" presId="urn:microsoft.com/office/officeart/2005/8/layout/orgChart1"/>
    <dgm:cxn modelId="{57FF7E1B-B48F-CF47-B216-959C79E4C907}" type="presParOf" srcId="{2B6E7C89-67BE-CF45-B46A-AE55434E5ADD}" destId="{3973D07E-225A-874F-BDAC-2AF0220F7AEC}" srcOrd="5" destOrd="0" presId="urn:microsoft.com/office/officeart/2005/8/layout/orgChart1"/>
    <dgm:cxn modelId="{39820C6C-2546-6C41-B1E8-48468036220B}" type="presParOf" srcId="{3973D07E-225A-874F-BDAC-2AF0220F7AEC}" destId="{9F586359-AAF1-B64E-83FB-10F8501C7698}" srcOrd="0" destOrd="0" presId="urn:microsoft.com/office/officeart/2005/8/layout/orgChart1"/>
    <dgm:cxn modelId="{4BB0AEBA-923F-E749-B064-106CC485ACD8}" type="presParOf" srcId="{9F586359-AAF1-B64E-83FB-10F8501C7698}" destId="{CFA8A3AF-20A0-9E43-A48F-D16CAA6F1D7A}" srcOrd="0" destOrd="0" presId="urn:microsoft.com/office/officeart/2005/8/layout/orgChart1"/>
    <dgm:cxn modelId="{8766A483-CDC3-DA40-AB1A-202FAEE76E2E}" type="presParOf" srcId="{9F586359-AAF1-B64E-83FB-10F8501C7698}" destId="{46F185B5-5EC6-A24A-BE5D-6B5C32DC95A7}" srcOrd="1" destOrd="0" presId="urn:microsoft.com/office/officeart/2005/8/layout/orgChart1"/>
    <dgm:cxn modelId="{E03EDB28-00B8-6440-AAD5-E0ACD96DFFD4}" type="presParOf" srcId="{3973D07E-225A-874F-BDAC-2AF0220F7AEC}" destId="{230BBC5C-69DE-CB48-8217-EE0ED697AF31}" srcOrd="1" destOrd="0" presId="urn:microsoft.com/office/officeart/2005/8/layout/orgChart1"/>
    <dgm:cxn modelId="{6C167C8F-99C7-DB47-AFDF-F24604A42C57}" type="presParOf" srcId="{3973D07E-225A-874F-BDAC-2AF0220F7AEC}" destId="{B5D0C156-90B6-A044-B66C-4CCA52DBC2E6}" srcOrd="2" destOrd="0" presId="urn:microsoft.com/office/officeart/2005/8/layout/orgChart1"/>
    <dgm:cxn modelId="{B41CB623-E7E8-7A4B-913D-24E5101A7AE9}" type="presParOf" srcId="{2B6E7C89-67BE-CF45-B46A-AE55434E5ADD}" destId="{1026A147-E6F1-194C-90B4-6300BEBA0F81}" srcOrd="6" destOrd="0" presId="urn:microsoft.com/office/officeart/2005/8/layout/orgChart1"/>
    <dgm:cxn modelId="{AC0A929C-6DA4-6F43-A2D9-ADF54B7FABD9}" type="presParOf" srcId="{2B6E7C89-67BE-CF45-B46A-AE55434E5ADD}" destId="{961A7F4D-7EC8-8D49-B7F3-51FF03EEDE5C}" srcOrd="7" destOrd="0" presId="urn:microsoft.com/office/officeart/2005/8/layout/orgChart1"/>
    <dgm:cxn modelId="{F1A3FEC6-9C00-5940-928C-A788BB052933}" type="presParOf" srcId="{961A7F4D-7EC8-8D49-B7F3-51FF03EEDE5C}" destId="{7C3EF64A-CB4A-9843-89DB-C511CC6817F1}" srcOrd="0" destOrd="0" presId="urn:microsoft.com/office/officeart/2005/8/layout/orgChart1"/>
    <dgm:cxn modelId="{207E06F8-F9F5-0B4E-AB34-68DB265291B6}" type="presParOf" srcId="{7C3EF64A-CB4A-9843-89DB-C511CC6817F1}" destId="{CFD20285-499B-3A46-9026-6B963A7F1970}" srcOrd="0" destOrd="0" presId="urn:microsoft.com/office/officeart/2005/8/layout/orgChart1"/>
    <dgm:cxn modelId="{AE50E912-DE54-4548-8D51-D0285F8FB66C}" type="presParOf" srcId="{7C3EF64A-CB4A-9843-89DB-C511CC6817F1}" destId="{CBFFFD0B-827B-1F43-97CC-D6DAF085390A}" srcOrd="1" destOrd="0" presId="urn:microsoft.com/office/officeart/2005/8/layout/orgChart1"/>
    <dgm:cxn modelId="{6E19A770-8956-9044-9A94-66AB2A85357C}" type="presParOf" srcId="{961A7F4D-7EC8-8D49-B7F3-51FF03EEDE5C}" destId="{5F59B5E4-E098-2A4E-8943-9D6F80835605}" srcOrd="1" destOrd="0" presId="urn:microsoft.com/office/officeart/2005/8/layout/orgChart1"/>
    <dgm:cxn modelId="{031AD7D6-D8FE-9F4C-9AA1-106396737C1C}" type="presParOf" srcId="{961A7F4D-7EC8-8D49-B7F3-51FF03EEDE5C}" destId="{B6623BE3-1EAB-6B4A-B63F-DA93FF64BD2F}" srcOrd="2" destOrd="0" presId="urn:microsoft.com/office/officeart/2005/8/layout/orgChart1"/>
    <dgm:cxn modelId="{51F160A7-40BE-294E-BC06-452F1398D82A}" type="presParOf" srcId="{2B6E7C89-67BE-CF45-B46A-AE55434E5ADD}" destId="{E207CC39-3264-044A-800F-D36DBE8B8447}" srcOrd="8" destOrd="0" presId="urn:microsoft.com/office/officeart/2005/8/layout/orgChart1"/>
    <dgm:cxn modelId="{009AB680-B40F-884B-BCDC-6001A8979186}" type="presParOf" srcId="{2B6E7C89-67BE-CF45-B46A-AE55434E5ADD}" destId="{93657EC7-F2C5-B740-942C-7F6A7EC15A79}" srcOrd="9" destOrd="0" presId="urn:microsoft.com/office/officeart/2005/8/layout/orgChart1"/>
    <dgm:cxn modelId="{F3FAAC7B-B2F8-D94F-BFAE-45089CB1F96D}" type="presParOf" srcId="{93657EC7-F2C5-B740-942C-7F6A7EC15A79}" destId="{F7AF7509-EE1E-FC49-AED9-BF49AEC0DC27}" srcOrd="0" destOrd="0" presId="urn:microsoft.com/office/officeart/2005/8/layout/orgChart1"/>
    <dgm:cxn modelId="{83424C82-9943-0F49-A911-24ABBBFB8F26}" type="presParOf" srcId="{F7AF7509-EE1E-FC49-AED9-BF49AEC0DC27}" destId="{ED3A8B32-D698-2848-83E1-D7B246EEC7E8}" srcOrd="0" destOrd="0" presId="urn:microsoft.com/office/officeart/2005/8/layout/orgChart1"/>
    <dgm:cxn modelId="{DEF0FC2F-B2A3-164C-AC93-8F6522E9B7CE}" type="presParOf" srcId="{F7AF7509-EE1E-FC49-AED9-BF49AEC0DC27}" destId="{39421BFE-FF8D-8B4E-9EF5-FDEDF88F8706}" srcOrd="1" destOrd="0" presId="urn:microsoft.com/office/officeart/2005/8/layout/orgChart1"/>
    <dgm:cxn modelId="{0AA65FA7-AD30-B949-A2F4-D1BBE3B8E021}" type="presParOf" srcId="{93657EC7-F2C5-B740-942C-7F6A7EC15A79}" destId="{73643506-89A2-CF43-A53D-8C48B4CF3FD0}" srcOrd="1" destOrd="0" presId="urn:microsoft.com/office/officeart/2005/8/layout/orgChart1"/>
    <dgm:cxn modelId="{50F7F2A3-3389-0843-90C8-D911D3DE66FF}" type="presParOf" srcId="{93657EC7-F2C5-B740-942C-7F6A7EC15A79}" destId="{0C4FA365-219D-794E-8C5E-AC890EDC5EF4}" srcOrd="2" destOrd="0" presId="urn:microsoft.com/office/officeart/2005/8/layout/orgChart1"/>
    <dgm:cxn modelId="{7C15EEB0-7D90-3449-91AD-004E86F24C89}" type="presParOf" srcId="{59B030CB-963B-1E4C-8D36-8FB68DE38B82}" destId="{F2282200-3304-ED41-95F1-5BB7503C3F9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9A473FA-D0A6-254C-84C7-7D9C0C2F50B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FED8C7F-D3AF-EE49-B0A6-3F9B1544CEC8}">
      <dgm:prSet custT="1"/>
      <dgm:spPr/>
      <dgm:t>
        <a:bodyPr/>
        <a:lstStyle/>
        <a:p>
          <a:r>
            <a:rPr lang="en-GB" sz="2200" b="1" dirty="0"/>
            <a:t>Electronic evidence is:</a:t>
          </a:r>
          <a:endParaRPr lang="en-US" sz="2200" dirty="0"/>
        </a:p>
      </dgm:t>
    </dgm:pt>
    <dgm:pt modelId="{EA8BAD4B-53D0-D64B-B84B-5A5C3C2EDCD0}" type="parTrans" cxnId="{3DB4F2F9-A09F-844B-9B18-CE0E863B7733}">
      <dgm:prSet/>
      <dgm:spPr/>
      <dgm:t>
        <a:bodyPr/>
        <a:lstStyle/>
        <a:p>
          <a:endParaRPr lang="en-US"/>
        </a:p>
      </dgm:t>
    </dgm:pt>
    <dgm:pt modelId="{A933AAA8-C5B6-304D-9889-A3094E4E1956}" type="sibTrans" cxnId="{3DB4F2F9-A09F-844B-9B18-CE0E863B7733}">
      <dgm:prSet/>
      <dgm:spPr/>
      <dgm:t>
        <a:bodyPr/>
        <a:lstStyle/>
        <a:p>
          <a:endParaRPr lang="en-US"/>
        </a:p>
      </dgm:t>
    </dgm:pt>
    <dgm:pt modelId="{62C885C4-7AF1-EC49-85AC-29CC3E457E5C}">
      <dgm:prSet custT="1"/>
      <dgm:spPr/>
      <dgm:t>
        <a:bodyPr/>
        <a:lstStyle/>
        <a:p>
          <a:r>
            <a:rPr lang="en-GB" sz="2000" dirty="0"/>
            <a:t>Often invisible to the untrained eye</a:t>
          </a:r>
          <a:endParaRPr lang="en-US" sz="2000" dirty="0"/>
        </a:p>
      </dgm:t>
    </dgm:pt>
    <dgm:pt modelId="{1FF6466F-56A2-9144-92E8-9146D24CB67F}" type="parTrans" cxnId="{056CF18C-9881-A645-9A8F-45465125AC34}">
      <dgm:prSet/>
      <dgm:spPr/>
      <dgm:t>
        <a:bodyPr/>
        <a:lstStyle/>
        <a:p>
          <a:endParaRPr lang="en-US"/>
        </a:p>
      </dgm:t>
    </dgm:pt>
    <dgm:pt modelId="{EFB3ED24-1D39-804C-8526-A411352A4D2F}" type="sibTrans" cxnId="{056CF18C-9881-A645-9A8F-45465125AC34}">
      <dgm:prSet/>
      <dgm:spPr/>
      <dgm:t>
        <a:bodyPr/>
        <a:lstStyle/>
        <a:p>
          <a:endParaRPr lang="en-US"/>
        </a:p>
      </dgm:t>
    </dgm:pt>
    <dgm:pt modelId="{D97518E4-0341-9542-9940-A413738D4773}">
      <dgm:prSet custT="1"/>
      <dgm:spPr/>
      <dgm:t>
        <a:bodyPr/>
        <a:lstStyle/>
        <a:p>
          <a:r>
            <a:rPr lang="en-GB" sz="2000" dirty="0"/>
            <a:t>Volatile and easily altered</a:t>
          </a:r>
          <a:endParaRPr lang="en-US" sz="2000" dirty="0"/>
        </a:p>
      </dgm:t>
    </dgm:pt>
    <dgm:pt modelId="{6E94B58E-6251-A84C-B29E-E5325A912BB8}" type="parTrans" cxnId="{911365CF-3407-3047-94C1-05EEABD09826}">
      <dgm:prSet/>
      <dgm:spPr/>
      <dgm:t>
        <a:bodyPr/>
        <a:lstStyle/>
        <a:p>
          <a:endParaRPr lang="en-US"/>
        </a:p>
      </dgm:t>
    </dgm:pt>
    <dgm:pt modelId="{16254404-95C9-3749-94DF-FAD81FB3AC4F}" type="sibTrans" cxnId="{911365CF-3407-3047-94C1-05EEABD09826}">
      <dgm:prSet/>
      <dgm:spPr/>
      <dgm:t>
        <a:bodyPr/>
        <a:lstStyle/>
        <a:p>
          <a:endParaRPr lang="en-US"/>
        </a:p>
      </dgm:t>
    </dgm:pt>
    <dgm:pt modelId="{D815422C-1310-2448-B4A5-4A72F18CBE95}">
      <dgm:prSet custT="1"/>
      <dgm:spPr/>
      <dgm:t>
        <a:bodyPr/>
        <a:lstStyle/>
        <a:p>
          <a:r>
            <a:rPr lang="en-GB" sz="2000" dirty="0"/>
            <a:t>Potentially large in volume</a:t>
          </a:r>
          <a:endParaRPr lang="en-US" sz="2000" dirty="0"/>
        </a:p>
      </dgm:t>
    </dgm:pt>
    <dgm:pt modelId="{E953E477-93BA-3245-BF00-A436F819F41D}" type="parTrans" cxnId="{627FDB1A-E0C0-554E-9146-7E8F84E2BEBF}">
      <dgm:prSet/>
      <dgm:spPr/>
      <dgm:t>
        <a:bodyPr/>
        <a:lstStyle/>
        <a:p>
          <a:endParaRPr lang="en-US"/>
        </a:p>
      </dgm:t>
    </dgm:pt>
    <dgm:pt modelId="{DEA64CFA-70F4-BD40-9A23-2C13B2469B03}" type="sibTrans" cxnId="{627FDB1A-E0C0-554E-9146-7E8F84E2BEBF}">
      <dgm:prSet/>
      <dgm:spPr/>
      <dgm:t>
        <a:bodyPr/>
        <a:lstStyle/>
        <a:p>
          <a:endParaRPr lang="en-US"/>
        </a:p>
      </dgm:t>
    </dgm:pt>
    <dgm:pt modelId="{1E343A20-F6D1-0344-A12C-597DC176DCFF}">
      <dgm:prSet custT="1"/>
      <dgm:spPr/>
      <dgm:t>
        <a:bodyPr/>
        <a:lstStyle/>
        <a:p>
          <a:r>
            <a:rPr lang="en-GB" sz="2000" dirty="0"/>
            <a:t>Technically complex</a:t>
          </a:r>
          <a:endParaRPr lang="en-US" sz="2000" dirty="0"/>
        </a:p>
      </dgm:t>
    </dgm:pt>
    <dgm:pt modelId="{5375C029-8380-D24C-A2AF-A4FB436F65ED}" type="parTrans" cxnId="{317BFCD6-9CF5-2247-982C-3D18630FA785}">
      <dgm:prSet/>
      <dgm:spPr/>
      <dgm:t>
        <a:bodyPr/>
        <a:lstStyle/>
        <a:p>
          <a:endParaRPr lang="en-US"/>
        </a:p>
      </dgm:t>
    </dgm:pt>
    <dgm:pt modelId="{E3575E65-377D-F544-9992-AEB61DA2FCFC}" type="sibTrans" cxnId="{317BFCD6-9CF5-2247-982C-3D18630FA785}">
      <dgm:prSet/>
      <dgm:spPr/>
      <dgm:t>
        <a:bodyPr/>
        <a:lstStyle/>
        <a:p>
          <a:endParaRPr lang="en-US"/>
        </a:p>
      </dgm:t>
    </dgm:pt>
    <dgm:pt modelId="{02D4B851-FDAC-C543-AA57-A3DE893CC467}">
      <dgm:prSet custT="1"/>
      <dgm:spPr/>
      <dgm:t>
        <a:bodyPr/>
        <a:lstStyle/>
        <a:p>
          <a:r>
            <a:rPr lang="en-GB" sz="2000" dirty="0"/>
            <a:t>Easily copied without degradation</a:t>
          </a:r>
          <a:endParaRPr lang="en-US" sz="2000" dirty="0"/>
        </a:p>
      </dgm:t>
    </dgm:pt>
    <dgm:pt modelId="{BEE7A6CD-1D9D-3A4F-9C98-F1DD0035E14F}" type="parTrans" cxnId="{0F7F0ED4-C274-0E4E-B74B-89798CB9C42E}">
      <dgm:prSet/>
      <dgm:spPr/>
      <dgm:t>
        <a:bodyPr/>
        <a:lstStyle/>
        <a:p>
          <a:endParaRPr lang="en-US"/>
        </a:p>
      </dgm:t>
    </dgm:pt>
    <dgm:pt modelId="{DCD5D006-76F0-8643-8C87-417EB5B3875B}" type="sibTrans" cxnId="{0F7F0ED4-C274-0E4E-B74B-89798CB9C42E}">
      <dgm:prSet/>
      <dgm:spPr/>
      <dgm:t>
        <a:bodyPr/>
        <a:lstStyle/>
        <a:p>
          <a:endParaRPr lang="en-US"/>
        </a:p>
      </dgm:t>
    </dgm:pt>
    <dgm:pt modelId="{EF200844-27B7-D74D-961E-3A4BB4CB2857}">
      <dgm:prSet custT="1"/>
      <dgm:spPr/>
      <dgm:t>
        <a:bodyPr/>
        <a:lstStyle/>
        <a:p>
          <a:r>
            <a:rPr lang="en-GB" sz="2200" b="1" dirty="0"/>
            <a:t>⚠️ Electronic evidence is powerful but fragile.</a:t>
          </a:r>
          <a:endParaRPr lang="en-US" sz="2200" b="1" dirty="0"/>
        </a:p>
      </dgm:t>
    </dgm:pt>
    <dgm:pt modelId="{3472F8AF-B31B-6647-852D-787638292696}" type="parTrans" cxnId="{EFB42E0C-3C87-9C4E-A08F-640898E2C158}">
      <dgm:prSet/>
      <dgm:spPr/>
      <dgm:t>
        <a:bodyPr/>
        <a:lstStyle/>
        <a:p>
          <a:endParaRPr lang="en-US"/>
        </a:p>
      </dgm:t>
    </dgm:pt>
    <dgm:pt modelId="{400BB180-9157-9B4C-975A-35001243C2C7}" type="sibTrans" cxnId="{EFB42E0C-3C87-9C4E-A08F-640898E2C158}">
      <dgm:prSet/>
      <dgm:spPr/>
      <dgm:t>
        <a:bodyPr/>
        <a:lstStyle/>
        <a:p>
          <a:endParaRPr lang="en-US"/>
        </a:p>
      </dgm:t>
    </dgm:pt>
    <dgm:pt modelId="{A5DC1326-48A8-DF48-95A2-98B3CE98A2B8}" type="pres">
      <dgm:prSet presAssocID="{A9A473FA-D0A6-254C-84C7-7D9C0C2F50BC}" presName="linear" presStyleCnt="0">
        <dgm:presLayoutVars>
          <dgm:animLvl val="lvl"/>
          <dgm:resizeHandles val="exact"/>
        </dgm:presLayoutVars>
      </dgm:prSet>
      <dgm:spPr/>
    </dgm:pt>
    <dgm:pt modelId="{0F65D86D-040A-2647-939A-A2A9BE4FB276}" type="pres">
      <dgm:prSet presAssocID="{CFED8C7F-D3AF-EE49-B0A6-3F9B1544CEC8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A14EAF1-E39A-B342-8B5D-EBD2354323BB}" type="pres">
      <dgm:prSet presAssocID="{CFED8C7F-D3AF-EE49-B0A6-3F9B1544CEC8}" presName="childText" presStyleLbl="revTx" presStyleIdx="0" presStyleCnt="1">
        <dgm:presLayoutVars>
          <dgm:bulletEnabled val="1"/>
        </dgm:presLayoutVars>
      </dgm:prSet>
      <dgm:spPr/>
    </dgm:pt>
    <dgm:pt modelId="{BF3474C9-FFDF-4342-B274-1C240BA5CE8E}" type="pres">
      <dgm:prSet presAssocID="{EF200844-27B7-D74D-961E-3A4BB4CB2857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8F85E90B-CD48-6C49-B00D-62B1CC0501D1}" type="presOf" srcId="{02D4B851-FDAC-C543-AA57-A3DE893CC467}" destId="{BA14EAF1-E39A-B342-8B5D-EBD2354323BB}" srcOrd="0" destOrd="4" presId="urn:microsoft.com/office/officeart/2005/8/layout/vList2"/>
    <dgm:cxn modelId="{EFB42E0C-3C87-9C4E-A08F-640898E2C158}" srcId="{A9A473FA-D0A6-254C-84C7-7D9C0C2F50BC}" destId="{EF200844-27B7-D74D-961E-3A4BB4CB2857}" srcOrd="1" destOrd="0" parTransId="{3472F8AF-B31B-6647-852D-787638292696}" sibTransId="{400BB180-9157-9B4C-975A-35001243C2C7}"/>
    <dgm:cxn modelId="{627FDB1A-E0C0-554E-9146-7E8F84E2BEBF}" srcId="{CFED8C7F-D3AF-EE49-B0A6-3F9B1544CEC8}" destId="{D815422C-1310-2448-B4A5-4A72F18CBE95}" srcOrd="2" destOrd="0" parTransId="{E953E477-93BA-3245-BF00-A436F819F41D}" sibTransId="{DEA64CFA-70F4-BD40-9A23-2C13B2469B03}"/>
    <dgm:cxn modelId="{812CDC1B-D4CF-054F-A733-023C251C36A2}" type="presOf" srcId="{CFED8C7F-D3AF-EE49-B0A6-3F9B1544CEC8}" destId="{0F65D86D-040A-2647-939A-A2A9BE4FB276}" srcOrd="0" destOrd="0" presId="urn:microsoft.com/office/officeart/2005/8/layout/vList2"/>
    <dgm:cxn modelId="{C8783E2E-B35D-A141-AD1B-066FE6527D23}" type="presOf" srcId="{D97518E4-0341-9542-9940-A413738D4773}" destId="{BA14EAF1-E39A-B342-8B5D-EBD2354323BB}" srcOrd="0" destOrd="1" presId="urn:microsoft.com/office/officeart/2005/8/layout/vList2"/>
    <dgm:cxn modelId="{C9AE4142-D3F1-E24C-B30A-BFD078EFFCE4}" type="presOf" srcId="{EF200844-27B7-D74D-961E-3A4BB4CB2857}" destId="{BF3474C9-FFDF-4342-B274-1C240BA5CE8E}" srcOrd="0" destOrd="0" presId="urn:microsoft.com/office/officeart/2005/8/layout/vList2"/>
    <dgm:cxn modelId="{056CF18C-9881-A645-9A8F-45465125AC34}" srcId="{CFED8C7F-D3AF-EE49-B0A6-3F9B1544CEC8}" destId="{62C885C4-7AF1-EC49-85AC-29CC3E457E5C}" srcOrd="0" destOrd="0" parTransId="{1FF6466F-56A2-9144-92E8-9146D24CB67F}" sibTransId="{EFB3ED24-1D39-804C-8526-A411352A4D2F}"/>
    <dgm:cxn modelId="{AA55DE96-174C-B042-8D49-3895F9D50642}" type="presOf" srcId="{62C885C4-7AF1-EC49-85AC-29CC3E457E5C}" destId="{BA14EAF1-E39A-B342-8B5D-EBD2354323BB}" srcOrd="0" destOrd="0" presId="urn:microsoft.com/office/officeart/2005/8/layout/vList2"/>
    <dgm:cxn modelId="{AB361AB6-996E-0648-BD4D-77FBDB2C5F8C}" type="presOf" srcId="{D815422C-1310-2448-B4A5-4A72F18CBE95}" destId="{BA14EAF1-E39A-B342-8B5D-EBD2354323BB}" srcOrd="0" destOrd="2" presId="urn:microsoft.com/office/officeart/2005/8/layout/vList2"/>
    <dgm:cxn modelId="{DE8654CB-58F5-674D-B464-CF6C527566F8}" type="presOf" srcId="{1E343A20-F6D1-0344-A12C-597DC176DCFF}" destId="{BA14EAF1-E39A-B342-8B5D-EBD2354323BB}" srcOrd="0" destOrd="3" presId="urn:microsoft.com/office/officeart/2005/8/layout/vList2"/>
    <dgm:cxn modelId="{911365CF-3407-3047-94C1-05EEABD09826}" srcId="{CFED8C7F-D3AF-EE49-B0A6-3F9B1544CEC8}" destId="{D97518E4-0341-9542-9940-A413738D4773}" srcOrd="1" destOrd="0" parTransId="{6E94B58E-6251-A84C-B29E-E5325A912BB8}" sibTransId="{16254404-95C9-3749-94DF-FAD81FB3AC4F}"/>
    <dgm:cxn modelId="{0F7F0ED4-C274-0E4E-B74B-89798CB9C42E}" srcId="{CFED8C7F-D3AF-EE49-B0A6-3F9B1544CEC8}" destId="{02D4B851-FDAC-C543-AA57-A3DE893CC467}" srcOrd="4" destOrd="0" parTransId="{BEE7A6CD-1D9D-3A4F-9C98-F1DD0035E14F}" sibTransId="{DCD5D006-76F0-8643-8C87-417EB5B3875B}"/>
    <dgm:cxn modelId="{317BFCD6-9CF5-2247-982C-3D18630FA785}" srcId="{CFED8C7F-D3AF-EE49-B0A6-3F9B1544CEC8}" destId="{1E343A20-F6D1-0344-A12C-597DC176DCFF}" srcOrd="3" destOrd="0" parTransId="{5375C029-8380-D24C-A2AF-A4FB436F65ED}" sibTransId="{E3575E65-377D-F544-9992-AEB61DA2FCFC}"/>
    <dgm:cxn modelId="{F2A441DB-E535-E048-A983-82D183AC84F5}" type="presOf" srcId="{A9A473FA-D0A6-254C-84C7-7D9C0C2F50BC}" destId="{A5DC1326-48A8-DF48-95A2-98B3CE98A2B8}" srcOrd="0" destOrd="0" presId="urn:microsoft.com/office/officeart/2005/8/layout/vList2"/>
    <dgm:cxn modelId="{3DB4F2F9-A09F-844B-9B18-CE0E863B7733}" srcId="{A9A473FA-D0A6-254C-84C7-7D9C0C2F50BC}" destId="{CFED8C7F-D3AF-EE49-B0A6-3F9B1544CEC8}" srcOrd="0" destOrd="0" parTransId="{EA8BAD4B-53D0-D64B-B84B-5A5C3C2EDCD0}" sibTransId="{A933AAA8-C5B6-304D-9889-A3094E4E1956}"/>
    <dgm:cxn modelId="{020A26AA-1FD3-9F4F-8C4C-873E137148E0}" type="presParOf" srcId="{A5DC1326-48A8-DF48-95A2-98B3CE98A2B8}" destId="{0F65D86D-040A-2647-939A-A2A9BE4FB276}" srcOrd="0" destOrd="0" presId="urn:microsoft.com/office/officeart/2005/8/layout/vList2"/>
    <dgm:cxn modelId="{7742306C-8E0C-C54B-AA9D-FD8D41AFBD77}" type="presParOf" srcId="{A5DC1326-48A8-DF48-95A2-98B3CE98A2B8}" destId="{BA14EAF1-E39A-B342-8B5D-EBD2354323BB}" srcOrd="1" destOrd="0" presId="urn:microsoft.com/office/officeart/2005/8/layout/vList2"/>
    <dgm:cxn modelId="{F2001CD2-2509-374B-95A5-E775853282AB}" type="presParOf" srcId="{A5DC1326-48A8-DF48-95A2-98B3CE98A2B8}" destId="{BF3474C9-FFDF-4342-B274-1C240BA5CE8E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6A0801D-699F-8F41-ABC7-CEFB3A4F0E3D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A4A41F4-F9C9-1344-A5D3-837749A5BC7E}">
      <dgm:prSet/>
      <dgm:spPr/>
      <dgm:t>
        <a:bodyPr/>
        <a:lstStyle/>
        <a:p>
          <a:r>
            <a:rPr lang="en-GB" b="1"/>
            <a:t>Common sources include:</a:t>
          </a:r>
          <a:endParaRPr lang="en-US"/>
        </a:p>
      </dgm:t>
    </dgm:pt>
    <dgm:pt modelId="{636BFE8E-A302-964E-9F86-7A007EA60BA9}" type="parTrans" cxnId="{685A6C7C-2FCA-3A42-AE4D-35B8911CE999}">
      <dgm:prSet/>
      <dgm:spPr/>
      <dgm:t>
        <a:bodyPr/>
        <a:lstStyle/>
        <a:p>
          <a:endParaRPr lang="en-US"/>
        </a:p>
      </dgm:t>
    </dgm:pt>
    <dgm:pt modelId="{DDB08369-F5F3-3343-9C4E-CDF49889052B}" type="sibTrans" cxnId="{685A6C7C-2FCA-3A42-AE4D-35B8911CE999}">
      <dgm:prSet/>
      <dgm:spPr/>
      <dgm:t>
        <a:bodyPr/>
        <a:lstStyle/>
        <a:p>
          <a:endParaRPr lang="en-US"/>
        </a:p>
      </dgm:t>
    </dgm:pt>
    <dgm:pt modelId="{A987CF95-B5DD-9A40-9918-A8EE7FD183AA}">
      <dgm:prSet/>
      <dgm:spPr/>
      <dgm:t>
        <a:bodyPr/>
        <a:lstStyle/>
        <a:p>
          <a:r>
            <a:rPr lang="en-GB"/>
            <a:t>Mobile phones and computers</a:t>
          </a:r>
          <a:endParaRPr lang="en-US"/>
        </a:p>
      </dgm:t>
    </dgm:pt>
    <dgm:pt modelId="{7000F2AC-407E-AF42-B69A-6FD14A48EDBD}" type="parTrans" cxnId="{DA277F83-969D-5747-8610-8081085CFDE4}">
      <dgm:prSet/>
      <dgm:spPr/>
      <dgm:t>
        <a:bodyPr/>
        <a:lstStyle/>
        <a:p>
          <a:endParaRPr lang="en-US"/>
        </a:p>
      </dgm:t>
    </dgm:pt>
    <dgm:pt modelId="{FB74F48B-58BD-534C-926E-694481CB35C3}" type="sibTrans" cxnId="{DA277F83-969D-5747-8610-8081085CFDE4}">
      <dgm:prSet/>
      <dgm:spPr/>
      <dgm:t>
        <a:bodyPr/>
        <a:lstStyle/>
        <a:p>
          <a:endParaRPr lang="en-US"/>
        </a:p>
      </dgm:t>
    </dgm:pt>
    <dgm:pt modelId="{2BBFFFC4-D3D6-174B-A91E-1B09D70157AB}">
      <dgm:prSet/>
      <dgm:spPr/>
      <dgm:t>
        <a:bodyPr/>
        <a:lstStyle/>
        <a:p>
          <a:r>
            <a:rPr lang="en-GB" dirty="0"/>
            <a:t>Online banking platforms</a:t>
          </a:r>
          <a:endParaRPr lang="en-US" dirty="0"/>
        </a:p>
      </dgm:t>
    </dgm:pt>
    <dgm:pt modelId="{29E5757C-B71E-BB4B-B18B-CAFE60D1950B}" type="parTrans" cxnId="{3D127417-264A-5743-BA3B-3BB60F1D8C35}">
      <dgm:prSet/>
      <dgm:spPr/>
      <dgm:t>
        <a:bodyPr/>
        <a:lstStyle/>
        <a:p>
          <a:endParaRPr lang="en-US"/>
        </a:p>
      </dgm:t>
    </dgm:pt>
    <dgm:pt modelId="{E3FD3947-4E8E-A242-84EE-791447A67D4C}" type="sibTrans" cxnId="{3D127417-264A-5743-BA3B-3BB60F1D8C35}">
      <dgm:prSet/>
      <dgm:spPr/>
      <dgm:t>
        <a:bodyPr/>
        <a:lstStyle/>
        <a:p>
          <a:endParaRPr lang="en-US"/>
        </a:p>
      </dgm:t>
    </dgm:pt>
    <dgm:pt modelId="{D6D257C7-E511-2E44-9EB7-6BACDD4C38BA}">
      <dgm:prSet/>
      <dgm:spPr/>
      <dgm:t>
        <a:bodyPr/>
        <a:lstStyle/>
        <a:p>
          <a:r>
            <a:rPr lang="en-GB"/>
            <a:t>Cryptocurrency exchanges</a:t>
          </a:r>
          <a:endParaRPr lang="en-US"/>
        </a:p>
      </dgm:t>
    </dgm:pt>
    <dgm:pt modelId="{65FD4D71-1A50-F545-86E4-EA6FA3E81722}" type="parTrans" cxnId="{71E970D2-7C1A-914B-820D-FDC89D49A566}">
      <dgm:prSet/>
      <dgm:spPr/>
      <dgm:t>
        <a:bodyPr/>
        <a:lstStyle/>
        <a:p>
          <a:endParaRPr lang="en-US"/>
        </a:p>
      </dgm:t>
    </dgm:pt>
    <dgm:pt modelId="{B92AAD00-DB92-254F-8352-EB6C7DC420A0}" type="sibTrans" cxnId="{71E970D2-7C1A-914B-820D-FDC89D49A566}">
      <dgm:prSet/>
      <dgm:spPr/>
      <dgm:t>
        <a:bodyPr/>
        <a:lstStyle/>
        <a:p>
          <a:endParaRPr lang="en-US"/>
        </a:p>
      </dgm:t>
    </dgm:pt>
    <dgm:pt modelId="{E3855622-75C6-9046-A4C2-C3D068D5DC27}">
      <dgm:prSet/>
      <dgm:spPr/>
      <dgm:t>
        <a:bodyPr/>
        <a:lstStyle/>
        <a:p>
          <a:r>
            <a:rPr lang="en-GB" dirty="0"/>
            <a:t>Cloud services</a:t>
          </a:r>
          <a:endParaRPr lang="en-US" dirty="0"/>
        </a:p>
      </dgm:t>
    </dgm:pt>
    <dgm:pt modelId="{12021761-688D-D043-97BA-E1EC96467D43}" type="parTrans" cxnId="{686E5AB1-DE71-C348-8AC8-63C30FF6D277}">
      <dgm:prSet/>
      <dgm:spPr/>
      <dgm:t>
        <a:bodyPr/>
        <a:lstStyle/>
        <a:p>
          <a:endParaRPr lang="en-US"/>
        </a:p>
      </dgm:t>
    </dgm:pt>
    <dgm:pt modelId="{9AA510BA-B9FF-3448-98AB-8204E53549B7}" type="sibTrans" cxnId="{686E5AB1-DE71-C348-8AC8-63C30FF6D277}">
      <dgm:prSet/>
      <dgm:spPr/>
      <dgm:t>
        <a:bodyPr/>
        <a:lstStyle/>
        <a:p>
          <a:endParaRPr lang="en-US"/>
        </a:p>
      </dgm:t>
    </dgm:pt>
    <dgm:pt modelId="{A93E7291-5172-4440-A037-BEE9F311C386}">
      <dgm:prSet/>
      <dgm:spPr/>
      <dgm:t>
        <a:bodyPr/>
        <a:lstStyle/>
        <a:p>
          <a:r>
            <a:rPr lang="en-GB"/>
            <a:t>Messaging applications</a:t>
          </a:r>
          <a:endParaRPr lang="en-US"/>
        </a:p>
      </dgm:t>
    </dgm:pt>
    <dgm:pt modelId="{10AFBE47-C772-0843-BAFA-5E453C069FF6}" type="parTrans" cxnId="{527BF629-7399-704D-AD46-DB2BCE8A4445}">
      <dgm:prSet/>
      <dgm:spPr/>
      <dgm:t>
        <a:bodyPr/>
        <a:lstStyle/>
        <a:p>
          <a:endParaRPr lang="en-US"/>
        </a:p>
      </dgm:t>
    </dgm:pt>
    <dgm:pt modelId="{AC02A00B-1E7D-7044-A4BD-0EB875F98A03}" type="sibTrans" cxnId="{527BF629-7399-704D-AD46-DB2BCE8A4445}">
      <dgm:prSet/>
      <dgm:spPr/>
      <dgm:t>
        <a:bodyPr/>
        <a:lstStyle/>
        <a:p>
          <a:endParaRPr lang="en-US"/>
        </a:p>
      </dgm:t>
    </dgm:pt>
    <dgm:pt modelId="{652422AF-FC5C-3C45-8EDB-ECBDF9EAE642}">
      <dgm:prSet/>
      <dgm:spPr/>
      <dgm:t>
        <a:bodyPr/>
        <a:lstStyle/>
        <a:p>
          <a:r>
            <a:rPr lang="en-GB"/>
            <a:t>Blockchain analytics tools</a:t>
          </a:r>
          <a:endParaRPr lang="en-US"/>
        </a:p>
      </dgm:t>
    </dgm:pt>
    <dgm:pt modelId="{86A9D73D-7B11-3445-9D41-277B779485D7}" type="parTrans" cxnId="{892DAA31-21D3-7941-81F6-60782DABAF27}">
      <dgm:prSet/>
      <dgm:spPr/>
      <dgm:t>
        <a:bodyPr/>
        <a:lstStyle/>
        <a:p>
          <a:endParaRPr lang="en-US"/>
        </a:p>
      </dgm:t>
    </dgm:pt>
    <dgm:pt modelId="{D4ADF5D4-A26B-724B-8CD4-3F1F51A63BD7}" type="sibTrans" cxnId="{892DAA31-21D3-7941-81F6-60782DABAF27}">
      <dgm:prSet/>
      <dgm:spPr/>
      <dgm:t>
        <a:bodyPr/>
        <a:lstStyle/>
        <a:p>
          <a:endParaRPr lang="en-US"/>
        </a:p>
      </dgm:t>
    </dgm:pt>
    <dgm:pt modelId="{6B50C174-325D-3040-94E5-236DDDC6EFFE}">
      <dgm:prSet/>
      <dgm:spPr/>
      <dgm:t>
        <a:bodyPr/>
        <a:lstStyle/>
        <a:p>
          <a:r>
            <a:rPr lang="en-GB" dirty="0"/>
            <a:t>Records held by third-party</a:t>
          </a:r>
          <a:endParaRPr lang="en-US" dirty="0"/>
        </a:p>
      </dgm:t>
    </dgm:pt>
    <dgm:pt modelId="{3372ACC3-FF10-434A-8A4C-482493D6254A}" type="parTrans" cxnId="{EE948383-B229-E14E-99A0-2BAEB71319A3}">
      <dgm:prSet/>
      <dgm:spPr/>
      <dgm:t>
        <a:bodyPr/>
        <a:lstStyle/>
        <a:p>
          <a:endParaRPr lang="en-US"/>
        </a:p>
      </dgm:t>
    </dgm:pt>
    <dgm:pt modelId="{7283F795-74AB-4647-9997-8EC9F11EFADA}" type="sibTrans" cxnId="{EE948383-B229-E14E-99A0-2BAEB71319A3}">
      <dgm:prSet/>
      <dgm:spPr/>
      <dgm:t>
        <a:bodyPr/>
        <a:lstStyle/>
        <a:p>
          <a:endParaRPr lang="en-US"/>
        </a:p>
      </dgm:t>
    </dgm:pt>
    <dgm:pt modelId="{7F9D5813-D582-124D-B5DC-6E7244780F2F}">
      <dgm:prSet/>
      <dgm:spPr/>
      <dgm:t>
        <a:bodyPr/>
        <a:lstStyle/>
        <a:p>
          <a:r>
            <a:rPr lang="en-GB" dirty="0"/>
            <a:t>Service providers</a:t>
          </a:r>
          <a:endParaRPr lang="en-US" dirty="0"/>
        </a:p>
      </dgm:t>
    </dgm:pt>
    <dgm:pt modelId="{104041CD-9C44-C849-9207-A90D56BA29E6}" type="parTrans" cxnId="{45F01B0E-BD50-3241-A6CE-1802F9E2358A}">
      <dgm:prSet/>
      <dgm:spPr/>
      <dgm:t>
        <a:bodyPr/>
        <a:lstStyle/>
        <a:p>
          <a:endParaRPr lang="en-US"/>
        </a:p>
      </dgm:t>
    </dgm:pt>
    <dgm:pt modelId="{14D08A04-C34C-224C-8C15-3D3700BF30DF}" type="sibTrans" cxnId="{45F01B0E-BD50-3241-A6CE-1802F9E2358A}">
      <dgm:prSet/>
      <dgm:spPr/>
      <dgm:t>
        <a:bodyPr/>
        <a:lstStyle/>
        <a:p>
          <a:endParaRPr lang="en-US"/>
        </a:p>
      </dgm:t>
    </dgm:pt>
    <dgm:pt modelId="{4C797BE4-F881-9946-9912-D3121B3FAE4D}" type="pres">
      <dgm:prSet presAssocID="{D6A0801D-699F-8F41-ABC7-CEFB3A4F0E3D}" presName="linearFlow" presStyleCnt="0">
        <dgm:presLayoutVars>
          <dgm:dir/>
          <dgm:resizeHandles val="exact"/>
        </dgm:presLayoutVars>
      </dgm:prSet>
      <dgm:spPr/>
    </dgm:pt>
    <dgm:pt modelId="{31972646-2E64-E049-94D5-889E2162965F}" type="pres">
      <dgm:prSet presAssocID="{FA4A41F4-F9C9-1344-A5D3-837749A5BC7E}" presName="composite" presStyleCnt="0"/>
      <dgm:spPr/>
    </dgm:pt>
    <dgm:pt modelId="{69A427A3-6100-7C4C-8E2E-36CBD77D8D83}" type="pres">
      <dgm:prSet presAssocID="{FA4A41F4-F9C9-1344-A5D3-837749A5BC7E}" presName="imgShp" presStyleLbl="fgImgPlac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</dgm:spPr>
    </dgm:pt>
    <dgm:pt modelId="{96014DC0-C559-D244-9E5D-0771F1934B4E}" type="pres">
      <dgm:prSet presAssocID="{FA4A41F4-F9C9-1344-A5D3-837749A5BC7E}" presName="txShp" presStyleLbl="node1" presStyleIdx="0" presStyleCnt="1">
        <dgm:presLayoutVars>
          <dgm:bulletEnabled val="1"/>
        </dgm:presLayoutVars>
      </dgm:prSet>
      <dgm:spPr/>
    </dgm:pt>
  </dgm:ptLst>
  <dgm:cxnLst>
    <dgm:cxn modelId="{45F01B0E-BD50-3241-A6CE-1802F9E2358A}" srcId="{FA4A41F4-F9C9-1344-A5D3-837749A5BC7E}" destId="{7F9D5813-D582-124D-B5DC-6E7244780F2F}" srcOrd="7" destOrd="0" parTransId="{104041CD-9C44-C849-9207-A90D56BA29E6}" sibTransId="{14D08A04-C34C-224C-8C15-3D3700BF30DF}"/>
    <dgm:cxn modelId="{3D127417-264A-5743-BA3B-3BB60F1D8C35}" srcId="{FA4A41F4-F9C9-1344-A5D3-837749A5BC7E}" destId="{2BBFFFC4-D3D6-174B-A91E-1B09D70157AB}" srcOrd="1" destOrd="0" parTransId="{29E5757C-B71E-BB4B-B18B-CAFE60D1950B}" sibTransId="{E3FD3947-4E8E-A242-84EE-791447A67D4C}"/>
    <dgm:cxn modelId="{527BF629-7399-704D-AD46-DB2BCE8A4445}" srcId="{FA4A41F4-F9C9-1344-A5D3-837749A5BC7E}" destId="{A93E7291-5172-4440-A037-BEE9F311C386}" srcOrd="4" destOrd="0" parTransId="{10AFBE47-C772-0843-BAFA-5E453C069FF6}" sibTransId="{AC02A00B-1E7D-7044-A4BD-0EB875F98A03}"/>
    <dgm:cxn modelId="{AFE7602C-0E73-B64F-8C16-C0B4BC9676FE}" type="presOf" srcId="{D6A0801D-699F-8F41-ABC7-CEFB3A4F0E3D}" destId="{4C797BE4-F881-9946-9912-D3121B3FAE4D}" srcOrd="0" destOrd="0" presId="urn:microsoft.com/office/officeart/2005/8/layout/vList3"/>
    <dgm:cxn modelId="{892DAA31-21D3-7941-81F6-60782DABAF27}" srcId="{FA4A41F4-F9C9-1344-A5D3-837749A5BC7E}" destId="{652422AF-FC5C-3C45-8EDB-ECBDF9EAE642}" srcOrd="5" destOrd="0" parTransId="{86A9D73D-7B11-3445-9D41-277B779485D7}" sibTransId="{D4ADF5D4-A26B-724B-8CD4-3F1F51A63BD7}"/>
    <dgm:cxn modelId="{C32CB834-D272-1645-BF1D-C8E702450CBD}" type="presOf" srcId="{A93E7291-5172-4440-A037-BEE9F311C386}" destId="{96014DC0-C559-D244-9E5D-0771F1934B4E}" srcOrd="0" destOrd="5" presId="urn:microsoft.com/office/officeart/2005/8/layout/vList3"/>
    <dgm:cxn modelId="{66BB493E-9D4A-C748-9D4F-A88FEC6E3D93}" type="presOf" srcId="{652422AF-FC5C-3C45-8EDB-ECBDF9EAE642}" destId="{96014DC0-C559-D244-9E5D-0771F1934B4E}" srcOrd="0" destOrd="6" presId="urn:microsoft.com/office/officeart/2005/8/layout/vList3"/>
    <dgm:cxn modelId="{0B224C41-CF36-7943-80E5-1F5AD0772923}" type="presOf" srcId="{7F9D5813-D582-124D-B5DC-6E7244780F2F}" destId="{96014DC0-C559-D244-9E5D-0771F1934B4E}" srcOrd="0" destOrd="8" presId="urn:microsoft.com/office/officeart/2005/8/layout/vList3"/>
    <dgm:cxn modelId="{4CA2C451-5439-5943-A032-35B60C0BFC2E}" type="presOf" srcId="{A987CF95-B5DD-9A40-9918-A8EE7FD183AA}" destId="{96014DC0-C559-D244-9E5D-0771F1934B4E}" srcOrd="0" destOrd="1" presId="urn:microsoft.com/office/officeart/2005/8/layout/vList3"/>
    <dgm:cxn modelId="{36D8BA66-3E01-4E47-BEE9-36C24F6280DF}" type="presOf" srcId="{FA4A41F4-F9C9-1344-A5D3-837749A5BC7E}" destId="{96014DC0-C559-D244-9E5D-0771F1934B4E}" srcOrd="0" destOrd="0" presId="urn:microsoft.com/office/officeart/2005/8/layout/vList3"/>
    <dgm:cxn modelId="{685A6C7C-2FCA-3A42-AE4D-35B8911CE999}" srcId="{D6A0801D-699F-8F41-ABC7-CEFB3A4F0E3D}" destId="{FA4A41F4-F9C9-1344-A5D3-837749A5BC7E}" srcOrd="0" destOrd="0" parTransId="{636BFE8E-A302-964E-9F86-7A007EA60BA9}" sibTransId="{DDB08369-F5F3-3343-9C4E-CDF49889052B}"/>
    <dgm:cxn modelId="{DA277F83-969D-5747-8610-8081085CFDE4}" srcId="{FA4A41F4-F9C9-1344-A5D3-837749A5BC7E}" destId="{A987CF95-B5DD-9A40-9918-A8EE7FD183AA}" srcOrd="0" destOrd="0" parTransId="{7000F2AC-407E-AF42-B69A-6FD14A48EDBD}" sibTransId="{FB74F48B-58BD-534C-926E-694481CB35C3}"/>
    <dgm:cxn modelId="{EE948383-B229-E14E-99A0-2BAEB71319A3}" srcId="{FA4A41F4-F9C9-1344-A5D3-837749A5BC7E}" destId="{6B50C174-325D-3040-94E5-236DDDC6EFFE}" srcOrd="6" destOrd="0" parTransId="{3372ACC3-FF10-434A-8A4C-482493D6254A}" sibTransId="{7283F795-74AB-4647-9997-8EC9F11EFADA}"/>
    <dgm:cxn modelId="{68EB5C84-6011-634C-B86B-7F90DB95B9A5}" type="presOf" srcId="{6B50C174-325D-3040-94E5-236DDDC6EFFE}" destId="{96014DC0-C559-D244-9E5D-0771F1934B4E}" srcOrd="0" destOrd="7" presId="urn:microsoft.com/office/officeart/2005/8/layout/vList3"/>
    <dgm:cxn modelId="{9EAE90A5-5742-3D48-9F44-5145E13470D8}" type="presOf" srcId="{E3855622-75C6-9046-A4C2-C3D068D5DC27}" destId="{96014DC0-C559-D244-9E5D-0771F1934B4E}" srcOrd="0" destOrd="4" presId="urn:microsoft.com/office/officeart/2005/8/layout/vList3"/>
    <dgm:cxn modelId="{DC8ABFAF-EC7E-9340-85BE-F9E3A2500684}" type="presOf" srcId="{D6D257C7-E511-2E44-9EB7-6BACDD4C38BA}" destId="{96014DC0-C559-D244-9E5D-0771F1934B4E}" srcOrd="0" destOrd="3" presId="urn:microsoft.com/office/officeart/2005/8/layout/vList3"/>
    <dgm:cxn modelId="{8DAA2AB0-221A-A542-A356-CB7DE5C178B0}" type="presOf" srcId="{2BBFFFC4-D3D6-174B-A91E-1B09D70157AB}" destId="{96014DC0-C559-D244-9E5D-0771F1934B4E}" srcOrd="0" destOrd="2" presId="urn:microsoft.com/office/officeart/2005/8/layout/vList3"/>
    <dgm:cxn modelId="{686E5AB1-DE71-C348-8AC8-63C30FF6D277}" srcId="{FA4A41F4-F9C9-1344-A5D3-837749A5BC7E}" destId="{E3855622-75C6-9046-A4C2-C3D068D5DC27}" srcOrd="3" destOrd="0" parTransId="{12021761-688D-D043-97BA-E1EC96467D43}" sibTransId="{9AA510BA-B9FF-3448-98AB-8204E53549B7}"/>
    <dgm:cxn modelId="{71E970D2-7C1A-914B-820D-FDC89D49A566}" srcId="{FA4A41F4-F9C9-1344-A5D3-837749A5BC7E}" destId="{D6D257C7-E511-2E44-9EB7-6BACDD4C38BA}" srcOrd="2" destOrd="0" parTransId="{65FD4D71-1A50-F545-86E4-EA6FA3E81722}" sibTransId="{B92AAD00-DB92-254F-8352-EB6C7DC420A0}"/>
    <dgm:cxn modelId="{F3D711C7-1BDD-7E44-AB59-06F46092D1D7}" type="presParOf" srcId="{4C797BE4-F881-9946-9912-D3121B3FAE4D}" destId="{31972646-2E64-E049-94D5-889E2162965F}" srcOrd="0" destOrd="0" presId="urn:microsoft.com/office/officeart/2005/8/layout/vList3"/>
    <dgm:cxn modelId="{73D5B946-84AE-1F43-84AB-DDCF39998AA1}" type="presParOf" srcId="{31972646-2E64-E049-94D5-889E2162965F}" destId="{69A427A3-6100-7C4C-8E2E-36CBD77D8D83}" srcOrd="0" destOrd="0" presId="urn:microsoft.com/office/officeart/2005/8/layout/vList3"/>
    <dgm:cxn modelId="{427AA14E-8C6A-6F42-8B36-8678FE262A46}" type="presParOf" srcId="{31972646-2E64-E049-94D5-889E2162965F}" destId="{96014DC0-C559-D244-9E5D-0771F1934B4E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74E9B05-EAA2-834F-A033-7CBCB015D93B}" type="doc">
      <dgm:prSet loTypeId="urn:microsoft.com/office/officeart/2005/8/layout/cycle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3B0613-5EA0-9A43-BBC3-4F1577F8C681}">
      <dgm:prSet custT="1"/>
      <dgm:spPr/>
      <dgm:t>
        <a:bodyPr/>
        <a:lstStyle/>
        <a:p>
          <a:pPr rtl="0"/>
          <a:r>
            <a:rPr lang="en-GB" sz="1400" b="1" dirty="0"/>
            <a:t>Preservation</a:t>
          </a:r>
          <a:endParaRPr lang="en-US" sz="1400" b="1" dirty="0"/>
        </a:p>
      </dgm:t>
    </dgm:pt>
    <dgm:pt modelId="{CBC89D46-6950-4044-87D6-5E7CCC8E1D0F}" type="parTrans" cxnId="{08779854-5DA2-D04A-A2C2-ED4D45A03265}">
      <dgm:prSet/>
      <dgm:spPr/>
      <dgm:t>
        <a:bodyPr/>
        <a:lstStyle/>
        <a:p>
          <a:endParaRPr lang="en-US"/>
        </a:p>
      </dgm:t>
    </dgm:pt>
    <dgm:pt modelId="{8400EB31-2763-3042-BD67-8785955E6201}" type="sibTrans" cxnId="{08779854-5DA2-D04A-A2C2-ED4D45A03265}">
      <dgm:prSet/>
      <dgm:spPr/>
      <dgm:t>
        <a:bodyPr/>
        <a:lstStyle/>
        <a:p>
          <a:endParaRPr lang="en-US"/>
        </a:p>
      </dgm:t>
    </dgm:pt>
    <dgm:pt modelId="{ABA4F201-E64E-7B45-B7DB-9FE8A070DA00}">
      <dgm:prSet custT="1"/>
      <dgm:spPr/>
      <dgm:t>
        <a:bodyPr/>
        <a:lstStyle/>
        <a:p>
          <a:pPr rtl="0"/>
          <a:r>
            <a:rPr lang="en-GB" sz="1400"/>
            <a:t>Authorisation</a:t>
          </a:r>
          <a:endParaRPr lang="en-US" sz="1400" dirty="0"/>
        </a:p>
      </dgm:t>
    </dgm:pt>
    <dgm:pt modelId="{AB505601-93A5-E644-8795-B33EAD48CB99}" type="parTrans" cxnId="{5B6C802F-9D1E-5645-B420-255F69838CE1}">
      <dgm:prSet/>
      <dgm:spPr/>
      <dgm:t>
        <a:bodyPr/>
        <a:lstStyle/>
        <a:p>
          <a:endParaRPr lang="en-US"/>
        </a:p>
      </dgm:t>
    </dgm:pt>
    <dgm:pt modelId="{6EEDFC56-F0D6-824A-B26A-1F14A09EB486}" type="sibTrans" cxnId="{5B6C802F-9D1E-5645-B420-255F69838CE1}">
      <dgm:prSet/>
      <dgm:spPr/>
      <dgm:t>
        <a:bodyPr/>
        <a:lstStyle/>
        <a:p>
          <a:endParaRPr lang="en-US"/>
        </a:p>
      </dgm:t>
    </dgm:pt>
    <dgm:pt modelId="{18FE054E-5BC0-1D4D-A6F4-657B74AA2904}">
      <dgm:prSet custT="1"/>
      <dgm:spPr/>
      <dgm:t>
        <a:bodyPr/>
        <a:lstStyle/>
        <a:p>
          <a:pPr rtl="0"/>
          <a:r>
            <a:rPr lang="en-GB" sz="1400"/>
            <a:t>Collection</a:t>
          </a:r>
          <a:endParaRPr lang="en-US" sz="1400" dirty="0"/>
        </a:p>
      </dgm:t>
    </dgm:pt>
    <dgm:pt modelId="{9E68CA43-FEA8-5748-9543-22DB69BBF704}" type="parTrans" cxnId="{1BFF84AA-7F3F-F140-9A48-208560A4F250}">
      <dgm:prSet/>
      <dgm:spPr/>
      <dgm:t>
        <a:bodyPr/>
        <a:lstStyle/>
        <a:p>
          <a:endParaRPr lang="en-US"/>
        </a:p>
      </dgm:t>
    </dgm:pt>
    <dgm:pt modelId="{FD7941AC-EA00-BF48-85F5-271591EC824F}" type="sibTrans" cxnId="{1BFF84AA-7F3F-F140-9A48-208560A4F250}">
      <dgm:prSet/>
      <dgm:spPr/>
      <dgm:t>
        <a:bodyPr/>
        <a:lstStyle/>
        <a:p>
          <a:endParaRPr lang="en-US"/>
        </a:p>
      </dgm:t>
    </dgm:pt>
    <dgm:pt modelId="{C3D4C3BF-311A-1240-BCAB-C53991832F8C}">
      <dgm:prSet custT="1"/>
      <dgm:spPr/>
      <dgm:t>
        <a:bodyPr/>
        <a:lstStyle/>
        <a:p>
          <a:pPr rtl="0"/>
          <a:r>
            <a:rPr lang="en-GB" sz="1400"/>
            <a:t>Examination and analysis</a:t>
          </a:r>
          <a:endParaRPr lang="en-US" sz="1400" dirty="0"/>
        </a:p>
      </dgm:t>
    </dgm:pt>
    <dgm:pt modelId="{BBAE7740-D003-E140-B3F3-5BC91081E8C1}" type="parTrans" cxnId="{0C488DA8-033F-F547-A3D4-F0391953344D}">
      <dgm:prSet/>
      <dgm:spPr/>
      <dgm:t>
        <a:bodyPr/>
        <a:lstStyle/>
        <a:p>
          <a:endParaRPr lang="en-US"/>
        </a:p>
      </dgm:t>
    </dgm:pt>
    <dgm:pt modelId="{F30A3970-86AD-2547-B26B-2A80E4B69B19}" type="sibTrans" cxnId="{0C488DA8-033F-F547-A3D4-F0391953344D}">
      <dgm:prSet/>
      <dgm:spPr/>
      <dgm:t>
        <a:bodyPr/>
        <a:lstStyle/>
        <a:p>
          <a:endParaRPr lang="en-US"/>
        </a:p>
      </dgm:t>
    </dgm:pt>
    <dgm:pt modelId="{5CC537C5-1B79-204A-9FF3-0F5EC37B982E}">
      <dgm:prSet custT="1"/>
      <dgm:spPr/>
      <dgm:t>
        <a:bodyPr/>
        <a:lstStyle/>
        <a:p>
          <a:pPr rtl="0"/>
          <a:r>
            <a:rPr lang="en-GB" sz="1400" dirty="0"/>
            <a:t>Preparation for court</a:t>
          </a:r>
          <a:endParaRPr lang="en-US" sz="1400" dirty="0"/>
        </a:p>
      </dgm:t>
    </dgm:pt>
    <dgm:pt modelId="{DDE86C2B-DA2B-C04D-ADA4-4194826A535C}" type="parTrans" cxnId="{3B2CD4DD-3EAB-A44B-BE48-3E282189243A}">
      <dgm:prSet/>
      <dgm:spPr/>
      <dgm:t>
        <a:bodyPr/>
        <a:lstStyle/>
        <a:p>
          <a:endParaRPr lang="en-US"/>
        </a:p>
      </dgm:t>
    </dgm:pt>
    <dgm:pt modelId="{69A387A1-D427-EA45-98B8-295E0A22AB85}" type="sibTrans" cxnId="{3B2CD4DD-3EAB-A44B-BE48-3E282189243A}">
      <dgm:prSet/>
      <dgm:spPr/>
      <dgm:t>
        <a:bodyPr/>
        <a:lstStyle/>
        <a:p>
          <a:endParaRPr lang="en-US"/>
        </a:p>
      </dgm:t>
    </dgm:pt>
    <dgm:pt modelId="{BF3B1C45-B924-1443-B1F9-1635294F017A}">
      <dgm:prSet custT="1"/>
      <dgm:spPr/>
      <dgm:t>
        <a:bodyPr/>
        <a:lstStyle/>
        <a:p>
          <a:pPr rtl="0"/>
          <a:r>
            <a:rPr lang="en-GB" sz="1400"/>
            <a:t>Admissibility</a:t>
          </a:r>
          <a:endParaRPr lang="en-US" sz="1400" dirty="0"/>
        </a:p>
      </dgm:t>
    </dgm:pt>
    <dgm:pt modelId="{CAE5DD54-6BCA-544B-AB1A-1A7539381EB4}" type="parTrans" cxnId="{F9177AEE-0AA6-9846-BAAC-84AE63E8BD27}">
      <dgm:prSet/>
      <dgm:spPr/>
      <dgm:t>
        <a:bodyPr/>
        <a:lstStyle/>
        <a:p>
          <a:endParaRPr lang="en-US"/>
        </a:p>
      </dgm:t>
    </dgm:pt>
    <dgm:pt modelId="{58DB4C03-5CCB-5F42-AD0A-DC6B6B8C413C}" type="sibTrans" cxnId="{F9177AEE-0AA6-9846-BAAC-84AE63E8BD27}">
      <dgm:prSet/>
      <dgm:spPr/>
      <dgm:t>
        <a:bodyPr/>
        <a:lstStyle/>
        <a:p>
          <a:endParaRPr lang="en-US"/>
        </a:p>
      </dgm:t>
    </dgm:pt>
    <dgm:pt modelId="{1DD479EA-5726-0840-BCFC-C74142935AEA}" type="pres">
      <dgm:prSet presAssocID="{674E9B05-EAA2-834F-A033-7CBCB015D93B}" presName="cycle" presStyleCnt="0">
        <dgm:presLayoutVars>
          <dgm:dir/>
          <dgm:resizeHandles val="exact"/>
        </dgm:presLayoutVars>
      </dgm:prSet>
      <dgm:spPr/>
    </dgm:pt>
    <dgm:pt modelId="{FA6E73DB-7453-4E4A-A091-12E6BB23E257}" type="pres">
      <dgm:prSet presAssocID="{613B0613-5EA0-9A43-BBC3-4F1577F8C681}" presName="dummy" presStyleCnt="0"/>
      <dgm:spPr/>
    </dgm:pt>
    <dgm:pt modelId="{D3BE1A8E-519D-E148-B8E0-DFA0EF15D07D}" type="pres">
      <dgm:prSet presAssocID="{613B0613-5EA0-9A43-BBC3-4F1577F8C681}" presName="node" presStyleLbl="revTx" presStyleIdx="0" presStyleCnt="6" custScaleX="160717">
        <dgm:presLayoutVars>
          <dgm:bulletEnabled val="1"/>
        </dgm:presLayoutVars>
      </dgm:prSet>
      <dgm:spPr/>
    </dgm:pt>
    <dgm:pt modelId="{D46A38E4-5FCF-1849-BBFA-E4196B7E2CC0}" type="pres">
      <dgm:prSet presAssocID="{8400EB31-2763-3042-BD67-8785955E6201}" presName="sibTrans" presStyleLbl="node1" presStyleIdx="0" presStyleCnt="6"/>
      <dgm:spPr/>
    </dgm:pt>
    <dgm:pt modelId="{B6B8516E-766B-304D-B560-C603673C9755}" type="pres">
      <dgm:prSet presAssocID="{ABA4F201-E64E-7B45-B7DB-9FE8A070DA00}" presName="dummy" presStyleCnt="0"/>
      <dgm:spPr/>
    </dgm:pt>
    <dgm:pt modelId="{BC2C9DB2-2B34-784D-BDBC-5A65931C544E}" type="pres">
      <dgm:prSet presAssocID="{ABA4F201-E64E-7B45-B7DB-9FE8A070DA00}" presName="node" presStyleLbl="revTx" presStyleIdx="1" presStyleCnt="6" custScaleX="160717">
        <dgm:presLayoutVars>
          <dgm:bulletEnabled val="1"/>
        </dgm:presLayoutVars>
      </dgm:prSet>
      <dgm:spPr/>
    </dgm:pt>
    <dgm:pt modelId="{8B38DC2F-CD30-434B-84F3-22F77E0895D7}" type="pres">
      <dgm:prSet presAssocID="{6EEDFC56-F0D6-824A-B26A-1F14A09EB486}" presName="sibTrans" presStyleLbl="node1" presStyleIdx="1" presStyleCnt="6"/>
      <dgm:spPr/>
    </dgm:pt>
    <dgm:pt modelId="{5370899F-1E3F-7B49-8DE1-4C6B0CEFAF28}" type="pres">
      <dgm:prSet presAssocID="{18FE054E-5BC0-1D4D-A6F4-657B74AA2904}" presName="dummy" presStyleCnt="0"/>
      <dgm:spPr/>
    </dgm:pt>
    <dgm:pt modelId="{EF24C01D-625D-5446-A141-37FC7FED8E43}" type="pres">
      <dgm:prSet presAssocID="{18FE054E-5BC0-1D4D-A6F4-657B74AA2904}" presName="node" presStyleLbl="revTx" presStyleIdx="2" presStyleCnt="6" custScaleX="160717">
        <dgm:presLayoutVars>
          <dgm:bulletEnabled val="1"/>
        </dgm:presLayoutVars>
      </dgm:prSet>
      <dgm:spPr/>
    </dgm:pt>
    <dgm:pt modelId="{A622015F-EFC2-EB43-833F-6E953624F002}" type="pres">
      <dgm:prSet presAssocID="{FD7941AC-EA00-BF48-85F5-271591EC824F}" presName="sibTrans" presStyleLbl="node1" presStyleIdx="2" presStyleCnt="6"/>
      <dgm:spPr/>
    </dgm:pt>
    <dgm:pt modelId="{0B57EFF6-0A50-9F4C-8CC0-AD6FDA27934D}" type="pres">
      <dgm:prSet presAssocID="{C3D4C3BF-311A-1240-BCAB-C53991832F8C}" presName="dummy" presStyleCnt="0"/>
      <dgm:spPr/>
    </dgm:pt>
    <dgm:pt modelId="{F37C1848-CB17-114F-BC26-403CA3F188FC}" type="pres">
      <dgm:prSet presAssocID="{C3D4C3BF-311A-1240-BCAB-C53991832F8C}" presName="node" presStyleLbl="revTx" presStyleIdx="3" presStyleCnt="6" custScaleX="160717">
        <dgm:presLayoutVars>
          <dgm:bulletEnabled val="1"/>
        </dgm:presLayoutVars>
      </dgm:prSet>
      <dgm:spPr/>
    </dgm:pt>
    <dgm:pt modelId="{DE8D24F8-44B7-A343-BB43-A5D82DB5B110}" type="pres">
      <dgm:prSet presAssocID="{F30A3970-86AD-2547-B26B-2A80E4B69B19}" presName="sibTrans" presStyleLbl="node1" presStyleIdx="3" presStyleCnt="6"/>
      <dgm:spPr/>
    </dgm:pt>
    <dgm:pt modelId="{31C55DE6-0656-8B4D-9B02-A6131B5F26B4}" type="pres">
      <dgm:prSet presAssocID="{5CC537C5-1B79-204A-9FF3-0F5EC37B982E}" presName="dummy" presStyleCnt="0"/>
      <dgm:spPr/>
    </dgm:pt>
    <dgm:pt modelId="{E9922A89-FB89-8041-928E-2E253E63579E}" type="pres">
      <dgm:prSet presAssocID="{5CC537C5-1B79-204A-9FF3-0F5EC37B982E}" presName="node" presStyleLbl="revTx" presStyleIdx="4" presStyleCnt="6" custScaleX="160717">
        <dgm:presLayoutVars>
          <dgm:bulletEnabled val="1"/>
        </dgm:presLayoutVars>
      </dgm:prSet>
      <dgm:spPr/>
    </dgm:pt>
    <dgm:pt modelId="{87B51959-98B0-5643-96FF-EFD3CA4B822E}" type="pres">
      <dgm:prSet presAssocID="{69A387A1-D427-EA45-98B8-295E0A22AB85}" presName="sibTrans" presStyleLbl="node1" presStyleIdx="4" presStyleCnt="6"/>
      <dgm:spPr/>
    </dgm:pt>
    <dgm:pt modelId="{3B6ABC8A-DF70-ED48-9252-D979C3DB92F8}" type="pres">
      <dgm:prSet presAssocID="{BF3B1C45-B924-1443-B1F9-1635294F017A}" presName="dummy" presStyleCnt="0"/>
      <dgm:spPr/>
    </dgm:pt>
    <dgm:pt modelId="{7F963FC1-5588-5941-AD8B-6F9C5EF57B10}" type="pres">
      <dgm:prSet presAssocID="{BF3B1C45-B924-1443-B1F9-1635294F017A}" presName="node" presStyleLbl="revTx" presStyleIdx="5" presStyleCnt="6" custScaleX="160717">
        <dgm:presLayoutVars>
          <dgm:bulletEnabled val="1"/>
        </dgm:presLayoutVars>
      </dgm:prSet>
      <dgm:spPr/>
    </dgm:pt>
    <dgm:pt modelId="{8C4A1653-CB6C-AF44-8AA5-FF943D91EFA0}" type="pres">
      <dgm:prSet presAssocID="{58DB4C03-5CCB-5F42-AD0A-DC6B6B8C413C}" presName="sibTrans" presStyleLbl="node1" presStyleIdx="5" presStyleCnt="6"/>
      <dgm:spPr/>
    </dgm:pt>
  </dgm:ptLst>
  <dgm:cxnLst>
    <dgm:cxn modelId="{010C0A09-000E-A54C-8B5D-019462F3015E}" type="presOf" srcId="{6EEDFC56-F0D6-824A-B26A-1F14A09EB486}" destId="{8B38DC2F-CD30-434B-84F3-22F77E0895D7}" srcOrd="0" destOrd="0" presId="urn:microsoft.com/office/officeart/2005/8/layout/cycle1"/>
    <dgm:cxn modelId="{9D97F121-9FCA-FC47-8111-CCAFED121596}" type="presOf" srcId="{18FE054E-5BC0-1D4D-A6F4-657B74AA2904}" destId="{EF24C01D-625D-5446-A141-37FC7FED8E43}" srcOrd="0" destOrd="0" presId="urn:microsoft.com/office/officeart/2005/8/layout/cycle1"/>
    <dgm:cxn modelId="{5B6C802F-9D1E-5645-B420-255F69838CE1}" srcId="{674E9B05-EAA2-834F-A033-7CBCB015D93B}" destId="{ABA4F201-E64E-7B45-B7DB-9FE8A070DA00}" srcOrd="1" destOrd="0" parTransId="{AB505601-93A5-E644-8795-B33EAD48CB99}" sibTransId="{6EEDFC56-F0D6-824A-B26A-1F14A09EB486}"/>
    <dgm:cxn modelId="{12886E32-77EB-AF40-89F7-9C6144002F6B}" type="presOf" srcId="{8400EB31-2763-3042-BD67-8785955E6201}" destId="{D46A38E4-5FCF-1849-BBFA-E4196B7E2CC0}" srcOrd="0" destOrd="0" presId="urn:microsoft.com/office/officeart/2005/8/layout/cycle1"/>
    <dgm:cxn modelId="{A351B44F-15EB-254E-A585-855AE453B4BF}" type="presOf" srcId="{58DB4C03-5CCB-5F42-AD0A-DC6B6B8C413C}" destId="{8C4A1653-CB6C-AF44-8AA5-FF943D91EFA0}" srcOrd="0" destOrd="0" presId="urn:microsoft.com/office/officeart/2005/8/layout/cycle1"/>
    <dgm:cxn modelId="{08779854-5DA2-D04A-A2C2-ED4D45A03265}" srcId="{674E9B05-EAA2-834F-A033-7CBCB015D93B}" destId="{613B0613-5EA0-9A43-BBC3-4F1577F8C681}" srcOrd="0" destOrd="0" parTransId="{CBC89D46-6950-4044-87D6-5E7CCC8E1D0F}" sibTransId="{8400EB31-2763-3042-BD67-8785955E6201}"/>
    <dgm:cxn modelId="{71FF3D69-EB3D-2843-B823-AC90C0F93E7F}" type="presOf" srcId="{674E9B05-EAA2-834F-A033-7CBCB015D93B}" destId="{1DD479EA-5726-0840-BCFC-C74142935AEA}" srcOrd="0" destOrd="0" presId="urn:microsoft.com/office/officeart/2005/8/layout/cycle1"/>
    <dgm:cxn modelId="{AF7AC669-44D8-7143-BE71-7392031DD841}" type="presOf" srcId="{613B0613-5EA0-9A43-BBC3-4F1577F8C681}" destId="{D3BE1A8E-519D-E148-B8E0-DFA0EF15D07D}" srcOrd="0" destOrd="0" presId="urn:microsoft.com/office/officeart/2005/8/layout/cycle1"/>
    <dgm:cxn modelId="{0C488DA8-033F-F547-A3D4-F0391953344D}" srcId="{674E9B05-EAA2-834F-A033-7CBCB015D93B}" destId="{C3D4C3BF-311A-1240-BCAB-C53991832F8C}" srcOrd="3" destOrd="0" parTransId="{BBAE7740-D003-E140-B3F3-5BC91081E8C1}" sibTransId="{F30A3970-86AD-2547-B26B-2A80E4B69B19}"/>
    <dgm:cxn modelId="{1BFF84AA-7F3F-F140-9A48-208560A4F250}" srcId="{674E9B05-EAA2-834F-A033-7CBCB015D93B}" destId="{18FE054E-5BC0-1D4D-A6F4-657B74AA2904}" srcOrd="2" destOrd="0" parTransId="{9E68CA43-FEA8-5748-9543-22DB69BBF704}" sibTransId="{FD7941AC-EA00-BF48-85F5-271591EC824F}"/>
    <dgm:cxn modelId="{92C5CAAD-E2B4-C648-B62C-0F22F57355D8}" type="presOf" srcId="{BF3B1C45-B924-1443-B1F9-1635294F017A}" destId="{7F963FC1-5588-5941-AD8B-6F9C5EF57B10}" srcOrd="0" destOrd="0" presId="urn:microsoft.com/office/officeart/2005/8/layout/cycle1"/>
    <dgm:cxn modelId="{D9E649BD-64D3-E44F-B757-1A21EF411471}" type="presOf" srcId="{5CC537C5-1B79-204A-9FF3-0F5EC37B982E}" destId="{E9922A89-FB89-8041-928E-2E253E63579E}" srcOrd="0" destOrd="0" presId="urn:microsoft.com/office/officeart/2005/8/layout/cycle1"/>
    <dgm:cxn modelId="{4B50D6C0-FB3D-184A-93FF-34C123DB1DF7}" type="presOf" srcId="{F30A3970-86AD-2547-B26B-2A80E4B69B19}" destId="{DE8D24F8-44B7-A343-BB43-A5D82DB5B110}" srcOrd="0" destOrd="0" presId="urn:microsoft.com/office/officeart/2005/8/layout/cycle1"/>
    <dgm:cxn modelId="{49F511C1-26BF-B643-8433-E9568CF121E0}" type="presOf" srcId="{69A387A1-D427-EA45-98B8-295E0A22AB85}" destId="{87B51959-98B0-5643-96FF-EFD3CA4B822E}" srcOrd="0" destOrd="0" presId="urn:microsoft.com/office/officeart/2005/8/layout/cycle1"/>
    <dgm:cxn modelId="{9BF8C2CC-C1C0-0249-BA8E-8A2FD96FAF4F}" type="presOf" srcId="{FD7941AC-EA00-BF48-85F5-271591EC824F}" destId="{A622015F-EFC2-EB43-833F-6E953624F002}" srcOrd="0" destOrd="0" presId="urn:microsoft.com/office/officeart/2005/8/layout/cycle1"/>
    <dgm:cxn modelId="{3B2CD4DD-3EAB-A44B-BE48-3E282189243A}" srcId="{674E9B05-EAA2-834F-A033-7CBCB015D93B}" destId="{5CC537C5-1B79-204A-9FF3-0F5EC37B982E}" srcOrd="4" destOrd="0" parTransId="{DDE86C2B-DA2B-C04D-ADA4-4194826A535C}" sibTransId="{69A387A1-D427-EA45-98B8-295E0A22AB85}"/>
    <dgm:cxn modelId="{F9177AEE-0AA6-9846-BAAC-84AE63E8BD27}" srcId="{674E9B05-EAA2-834F-A033-7CBCB015D93B}" destId="{BF3B1C45-B924-1443-B1F9-1635294F017A}" srcOrd="5" destOrd="0" parTransId="{CAE5DD54-6BCA-544B-AB1A-1A7539381EB4}" sibTransId="{58DB4C03-5CCB-5F42-AD0A-DC6B6B8C413C}"/>
    <dgm:cxn modelId="{49ECFFEF-AA87-3F45-A2CD-AA6DB8D61426}" type="presOf" srcId="{C3D4C3BF-311A-1240-BCAB-C53991832F8C}" destId="{F37C1848-CB17-114F-BC26-403CA3F188FC}" srcOrd="0" destOrd="0" presId="urn:microsoft.com/office/officeart/2005/8/layout/cycle1"/>
    <dgm:cxn modelId="{06AB32F7-8674-F247-8F27-3FCB84C4F771}" type="presOf" srcId="{ABA4F201-E64E-7B45-B7DB-9FE8A070DA00}" destId="{BC2C9DB2-2B34-784D-BDBC-5A65931C544E}" srcOrd="0" destOrd="0" presId="urn:microsoft.com/office/officeart/2005/8/layout/cycle1"/>
    <dgm:cxn modelId="{BA3FEB55-68AB-D242-A886-2F208CB45454}" type="presParOf" srcId="{1DD479EA-5726-0840-BCFC-C74142935AEA}" destId="{FA6E73DB-7453-4E4A-A091-12E6BB23E257}" srcOrd="0" destOrd="0" presId="urn:microsoft.com/office/officeart/2005/8/layout/cycle1"/>
    <dgm:cxn modelId="{4F57CB8A-5D53-4E4E-8E54-5DB637130B47}" type="presParOf" srcId="{1DD479EA-5726-0840-BCFC-C74142935AEA}" destId="{D3BE1A8E-519D-E148-B8E0-DFA0EF15D07D}" srcOrd="1" destOrd="0" presId="urn:microsoft.com/office/officeart/2005/8/layout/cycle1"/>
    <dgm:cxn modelId="{D0B6818F-1CED-3543-A42B-8A4958DD5DBD}" type="presParOf" srcId="{1DD479EA-5726-0840-BCFC-C74142935AEA}" destId="{D46A38E4-5FCF-1849-BBFA-E4196B7E2CC0}" srcOrd="2" destOrd="0" presId="urn:microsoft.com/office/officeart/2005/8/layout/cycle1"/>
    <dgm:cxn modelId="{644E3BB2-224D-BA49-944A-555268145B3B}" type="presParOf" srcId="{1DD479EA-5726-0840-BCFC-C74142935AEA}" destId="{B6B8516E-766B-304D-B560-C603673C9755}" srcOrd="3" destOrd="0" presId="urn:microsoft.com/office/officeart/2005/8/layout/cycle1"/>
    <dgm:cxn modelId="{A97FC7B1-95BF-4844-A161-4ED8151DDE13}" type="presParOf" srcId="{1DD479EA-5726-0840-BCFC-C74142935AEA}" destId="{BC2C9DB2-2B34-784D-BDBC-5A65931C544E}" srcOrd="4" destOrd="0" presId="urn:microsoft.com/office/officeart/2005/8/layout/cycle1"/>
    <dgm:cxn modelId="{CC2ACF86-53FF-524D-8BE2-28F6429C04C6}" type="presParOf" srcId="{1DD479EA-5726-0840-BCFC-C74142935AEA}" destId="{8B38DC2F-CD30-434B-84F3-22F77E0895D7}" srcOrd="5" destOrd="0" presId="urn:microsoft.com/office/officeart/2005/8/layout/cycle1"/>
    <dgm:cxn modelId="{2284E34D-75A7-DD41-AB0C-037CA4F37C4F}" type="presParOf" srcId="{1DD479EA-5726-0840-BCFC-C74142935AEA}" destId="{5370899F-1E3F-7B49-8DE1-4C6B0CEFAF28}" srcOrd="6" destOrd="0" presId="urn:microsoft.com/office/officeart/2005/8/layout/cycle1"/>
    <dgm:cxn modelId="{EF74B992-1713-F648-B5F5-01B6CAB4655D}" type="presParOf" srcId="{1DD479EA-5726-0840-BCFC-C74142935AEA}" destId="{EF24C01D-625D-5446-A141-37FC7FED8E43}" srcOrd="7" destOrd="0" presId="urn:microsoft.com/office/officeart/2005/8/layout/cycle1"/>
    <dgm:cxn modelId="{BC02C2E6-FF53-6A46-9960-4682DB508473}" type="presParOf" srcId="{1DD479EA-5726-0840-BCFC-C74142935AEA}" destId="{A622015F-EFC2-EB43-833F-6E953624F002}" srcOrd="8" destOrd="0" presId="urn:microsoft.com/office/officeart/2005/8/layout/cycle1"/>
    <dgm:cxn modelId="{F063B0CA-9E8A-F248-B4B0-AF275BBE0303}" type="presParOf" srcId="{1DD479EA-5726-0840-BCFC-C74142935AEA}" destId="{0B57EFF6-0A50-9F4C-8CC0-AD6FDA27934D}" srcOrd="9" destOrd="0" presId="urn:microsoft.com/office/officeart/2005/8/layout/cycle1"/>
    <dgm:cxn modelId="{5DA6818A-3B0B-CE44-8103-EF5713D71CB2}" type="presParOf" srcId="{1DD479EA-5726-0840-BCFC-C74142935AEA}" destId="{F37C1848-CB17-114F-BC26-403CA3F188FC}" srcOrd="10" destOrd="0" presId="urn:microsoft.com/office/officeart/2005/8/layout/cycle1"/>
    <dgm:cxn modelId="{549AAD55-9776-E14C-8C44-6E29B1214F6B}" type="presParOf" srcId="{1DD479EA-5726-0840-BCFC-C74142935AEA}" destId="{DE8D24F8-44B7-A343-BB43-A5D82DB5B110}" srcOrd="11" destOrd="0" presId="urn:microsoft.com/office/officeart/2005/8/layout/cycle1"/>
    <dgm:cxn modelId="{04F1D3F7-4F7D-6C4C-B082-2077E1D6FDE8}" type="presParOf" srcId="{1DD479EA-5726-0840-BCFC-C74142935AEA}" destId="{31C55DE6-0656-8B4D-9B02-A6131B5F26B4}" srcOrd="12" destOrd="0" presId="urn:microsoft.com/office/officeart/2005/8/layout/cycle1"/>
    <dgm:cxn modelId="{06E74C37-B160-BB40-94DF-674CC7E5F42A}" type="presParOf" srcId="{1DD479EA-5726-0840-BCFC-C74142935AEA}" destId="{E9922A89-FB89-8041-928E-2E253E63579E}" srcOrd="13" destOrd="0" presId="urn:microsoft.com/office/officeart/2005/8/layout/cycle1"/>
    <dgm:cxn modelId="{837B7925-2D24-2B4E-8873-C6BFF56834AC}" type="presParOf" srcId="{1DD479EA-5726-0840-BCFC-C74142935AEA}" destId="{87B51959-98B0-5643-96FF-EFD3CA4B822E}" srcOrd="14" destOrd="0" presId="urn:microsoft.com/office/officeart/2005/8/layout/cycle1"/>
    <dgm:cxn modelId="{A0B63EF5-5813-E247-B09D-CF8D9265B3A6}" type="presParOf" srcId="{1DD479EA-5726-0840-BCFC-C74142935AEA}" destId="{3B6ABC8A-DF70-ED48-9252-D979C3DB92F8}" srcOrd="15" destOrd="0" presId="urn:microsoft.com/office/officeart/2005/8/layout/cycle1"/>
    <dgm:cxn modelId="{007615B6-E4F4-1A4D-BC8A-507A9AED488A}" type="presParOf" srcId="{1DD479EA-5726-0840-BCFC-C74142935AEA}" destId="{7F963FC1-5588-5941-AD8B-6F9C5EF57B10}" srcOrd="16" destOrd="0" presId="urn:microsoft.com/office/officeart/2005/8/layout/cycle1"/>
    <dgm:cxn modelId="{80F0DD0C-F191-B54D-82EF-8FF3A48E19F4}" type="presParOf" srcId="{1DD479EA-5726-0840-BCFC-C74142935AEA}" destId="{8C4A1653-CB6C-AF44-8AA5-FF943D91EFA0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E54997-823E-3B4B-98BD-9589390C4FC8}">
      <dsp:nvSpPr>
        <dsp:cNvPr id="0" name=""/>
        <dsp:cNvSpPr/>
      </dsp:nvSpPr>
      <dsp:spPr>
        <a:xfrm>
          <a:off x="2576" y="735294"/>
          <a:ext cx="817454" cy="8174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92E9D-98BE-E144-8323-4A888B002D25}">
      <dsp:nvSpPr>
        <dsp:cNvPr id="0" name=""/>
        <dsp:cNvSpPr/>
      </dsp:nvSpPr>
      <dsp:spPr>
        <a:xfrm>
          <a:off x="820030" y="733250"/>
          <a:ext cx="1226182" cy="81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000" b="1" kern="1200" dirty="0"/>
            <a:t>United Nations Convention against Corruption </a:t>
          </a:r>
          <a:br>
            <a:rPr lang="en-GB" sz="1000" b="1" kern="1200" dirty="0"/>
          </a:br>
          <a:r>
            <a:rPr lang="en-GB" sz="1000" b="1" kern="1200" dirty="0"/>
            <a:t>(UNCAC)</a:t>
          </a:r>
          <a:r>
            <a:rPr lang="en-GB" sz="1000" kern="1200" dirty="0"/>
            <a:t> – Chapter V on Asset Recovery</a:t>
          </a:r>
          <a:br>
            <a:rPr lang="en-GB" sz="1000" kern="1200" dirty="0"/>
          </a:br>
          <a:r>
            <a:rPr lang="en-GB" sz="1000" i="1" kern="1200" dirty="0"/>
            <a:t>(Articles 31, 54, 55, 57)</a:t>
          </a:r>
          <a:endParaRPr lang="en-US" sz="1000" kern="1200" dirty="0"/>
        </a:p>
      </dsp:txBody>
      <dsp:txXfrm>
        <a:off x="820030" y="733250"/>
        <a:ext cx="1226182" cy="817454"/>
      </dsp:txXfrm>
    </dsp:sp>
    <dsp:sp modelId="{ACE17F25-F549-E849-AE08-F90431E718BC}">
      <dsp:nvSpPr>
        <dsp:cNvPr id="0" name=""/>
        <dsp:cNvSpPr/>
      </dsp:nvSpPr>
      <dsp:spPr>
        <a:xfrm>
          <a:off x="2250576" y="735294"/>
          <a:ext cx="817454" cy="8174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525022-67DB-D843-BBAF-339B6EC9E5AA}">
      <dsp:nvSpPr>
        <dsp:cNvPr id="0" name=""/>
        <dsp:cNvSpPr/>
      </dsp:nvSpPr>
      <dsp:spPr>
        <a:xfrm>
          <a:off x="3068031" y="733250"/>
          <a:ext cx="1226182" cy="81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000" b="1" kern="1200" dirty="0"/>
            <a:t>United Nations Convention against Transnational Organized Crime (UNTOC)</a:t>
          </a:r>
          <a:br>
            <a:rPr lang="en-GB" sz="1000" kern="1200" dirty="0"/>
          </a:br>
          <a:r>
            <a:rPr lang="en-GB" sz="1000" i="1" kern="1200" dirty="0"/>
            <a:t>(Articles 12, 13, 14)</a:t>
          </a:r>
          <a:endParaRPr lang="en-US" sz="1000" kern="1200" dirty="0"/>
        </a:p>
      </dsp:txBody>
      <dsp:txXfrm>
        <a:off x="3068031" y="733250"/>
        <a:ext cx="1226182" cy="817454"/>
      </dsp:txXfrm>
    </dsp:sp>
    <dsp:sp modelId="{FA1BD110-C9F5-CD4F-A87D-D5AA43EB1E18}">
      <dsp:nvSpPr>
        <dsp:cNvPr id="0" name=""/>
        <dsp:cNvSpPr/>
      </dsp:nvSpPr>
      <dsp:spPr>
        <a:xfrm>
          <a:off x="4498577" y="735294"/>
          <a:ext cx="817454" cy="817454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379291-3E4E-1143-A5D1-9D6C9BF8FC43}">
      <dsp:nvSpPr>
        <dsp:cNvPr id="0" name=""/>
        <dsp:cNvSpPr/>
      </dsp:nvSpPr>
      <dsp:spPr>
        <a:xfrm>
          <a:off x="5316032" y="733250"/>
          <a:ext cx="1226182" cy="81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000" b="1" kern="1200" dirty="0"/>
            <a:t>United Nations Convention on Combating Cybercrime </a:t>
          </a:r>
          <a:br>
            <a:rPr lang="en-GB" sz="1000" b="1" kern="1200" dirty="0"/>
          </a:br>
          <a:r>
            <a:rPr lang="en-GB" sz="1000" b="1" kern="1200" dirty="0"/>
            <a:t>(UNCC)</a:t>
          </a:r>
          <a:br>
            <a:rPr lang="en-GB" sz="1000" kern="1200" dirty="0"/>
          </a:br>
          <a:r>
            <a:rPr lang="en-GB" sz="1000" i="1" kern="1200" dirty="0"/>
            <a:t>(Articles 40, 41, 42, 43)</a:t>
          </a:r>
          <a:endParaRPr lang="en-US" sz="1000" kern="1200" dirty="0"/>
        </a:p>
      </dsp:txBody>
      <dsp:txXfrm>
        <a:off x="5316032" y="733250"/>
        <a:ext cx="1226182" cy="817454"/>
      </dsp:txXfrm>
    </dsp:sp>
    <dsp:sp modelId="{954CA367-F25F-2C43-808C-E4603897BC02}">
      <dsp:nvSpPr>
        <dsp:cNvPr id="0" name=""/>
        <dsp:cNvSpPr/>
      </dsp:nvSpPr>
      <dsp:spPr>
        <a:xfrm>
          <a:off x="6746578" y="735294"/>
          <a:ext cx="817454" cy="8174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A8D83-A2B9-5B47-8874-1DB50CD951E5}">
      <dsp:nvSpPr>
        <dsp:cNvPr id="0" name=""/>
        <dsp:cNvSpPr/>
      </dsp:nvSpPr>
      <dsp:spPr>
        <a:xfrm>
          <a:off x="7564032" y="733250"/>
          <a:ext cx="1226182" cy="81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000" b="1" kern="1200" dirty="0"/>
            <a:t>Financial Action Task Force Recommendations</a:t>
          </a:r>
          <a:br>
            <a:rPr lang="en-GB" sz="1000" b="1" kern="1200" dirty="0"/>
          </a:br>
          <a:r>
            <a:rPr lang="en-GB" sz="1000" b="1" kern="1200" dirty="0"/>
            <a:t>(FATF) </a:t>
          </a:r>
          <a:r>
            <a:rPr lang="en-GB" sz="1000" kern="1200" dirty="0"/>
            <a:t>–</a:t>
          </a:r>
          <a:r>
            <a:rPr lang="en-GB" sz="1000" b="1" kern="1200" dirty="0"/>
            <a:t> C</a:t>
          </a:r>
          <a:r>
            <a:rPr lang="en-GB" sz="1000" kern="1200" dirty="0"/>
            <a:t>onfiscation and Provisional Measures</a:t>
          </a:r>
          <a:br>
            <a:rPr lang="en-GB" sz="1000" kern="1200" dirty="0"/>
          </a:br>
          <a:r>
            <a:rPr lang="en-GB" sz="1000" i="1" kern="1200" dirty="0"/>
            <a:t>(Recommendations 3, 4, 30, 31, 32, 37, 38)</a:t>
          </a:r>
          <a:endParaRPr lang="en-US" sz="1000" kern="1200" dirty="0"/>
        </a:p>
      </dsp:txBody>
      <dsp:txXfrm>
        <a:off x="7564032" y="733250"/>
        <a:ext cx="1226182" cy="81745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8017D-E071-1E42-B7C8-9461181A6990}">
      <dsp:nvSpPr>
        <dsp:cNvPr id="0" name=""/>
        <dsp:cNvSpPr/>
      </dsp:nvSpPr>
      <dsp:spPr>
        <a:xfrm>
          <a:off x="0" y="14625"/>
          <a:ext cx="8229600" cy="769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b="1" kern="1200" dirty="0"/>
            <a:t>Courts evaluating digital evidence should consider:</a:t>
          </a:r>
          <a:endParaRPr lang="en-US" sz="2000" b="1" kern="1200" dirty="0"/>
        </a:p>
      </dsp:txBody>
      <dsp:txXfrm>
        <a:off x="37581" y="52206"/>
        <a:ext cx="8154438" cy="694697"/>
      </dsp:txXfrm>
    </dsp:sp>
    <dsp:sp modelId="{4D3E8BA4-FEE0-B340-AD37-801CB54F861B}">
      <dsp:nvSpPr>
        <dsp:cNvPr id="0" name=""/>
        <dsp:cNvSpPr/>
      </dsp:nvSpPr>
      <dsp:spPr>
        <a:xfrm>
          <a:off x="0" y="784485"/>
          <a:ext cx="8229600" cy="18257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itchFamily="2" charset="2"/>
            <a:buChar char=""/>
          </a:pPr>
          <a:r>
            <a:rPr lang="en-GB" sz="2200" b="1" kern="1200" dirty="0"/>
            <a:t>Authenticity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itchFamily="2" charset="2"/>
            <a:buChar char=""/>
          </a:pPr>
          <a:r>
            <a:rPr lang="en-GB" sz="2200" b="1" kern="1200"/>
            <a:t>Integrity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itchFamily="2" charset="2"/>
            <a:buChar char=""/>
          </a:pPr>
          <a:r>
            <a:rPr lang="en-GB" sz="2200" b="1" kern="1200" dirty="0"/>
            <a:t>Chain of custody</a:t>
          </a:r>
          <a:endParaRPr lang="en-US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itchFamily="2" charset="2"/>
            <a:buChar char=""/>
          </a:pPr>
          <a:r>
            <a:rPr lang="en-GB" sz="2200" b="1" kern="1200"/>
            <a:t>Legality of collection</a:t>
          </a:r>
          <a:endParaRPr lang="en-US" sz="2200" kern="120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itchFamily="2" charset="2"/>
            <a:buChar char=""/>
          </a:pPr>
          <a:r>
            <a:rPr lang="en-GB" sz="2200" b="1" kern="1200"/>
            <a:t>Reliability of analysis</a:t>
          </a:r>
          <a:endParaRPr lang="en-US" sz="2200" kern="1200"/>
        </a:p>
      </dsp:txBody>
      <dsp:txXfrm>
        <a:off x="0" y="784485"/>
        <a:ext cx="8229600" cy="1825740"/>
      </dsp:txXfrm>
    </dsp:sp>
    <dsp:sp modelId="{0B53788E-2D8E-494B-AA21-33A669A8E0FA}">
      <dsp:nvSpPr>
        <dsp:cNvPr id="0" name=""/>
        <dsp:cNvSpPr/>
      </dsp:nvSpPr>
      <dsp:spPr>
        <a:xfrm>
          <a:off x="0" y="2610224"/>
          <a:ext cx="8229600" cy="76985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These factors determine whether electronic evidence can be </a:t>
          </a:r>
          <a:r>
            <a:rPr lang="en-GB" sz="2000" b="1" kern="1200" dirty="0"/>
            <a:t>admitted and relied upon in court</a:t>
          </a:r>
          <a:r>
            <a:rPr lang="en-GB" sz="2000" kern="1200" dirty="0"/>
            <a:t>.</a:t>
          </a:r>
          <a:endParaRPr lang="en-US" sz="2000" kern="1200" dirty="0"/>
        </a:p>
      </dsp:txBody>
      <dsp:txXfrm>
        <a:off x="37581" y="2647805"/>
        <a:ext cx="8154438" cy="69469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63947-53D8-2A45-8D8E-83C1E3CC2E24}">
      <dsp:nvSpPr>
        <dsp:cNvPr id="0" name=""/>
        <dsp:cNvSpPr/>
      </dsp:nvSpPr>
      <dsp:spPr>
        <a:xfrm>
          <a:off x="0" y="26594"/>
          <a:ext cx="82296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Is the evidence </a:t>
          </a:r>
          <a:r>
            <a:rPr lang="en-GB" sz="2600" b="1" kern="1200"/>
            <a:t>authentic</a:t>
          </a:r>
          <a:r>
            <a:rPr lang="en-GB" sz="2600" kern="1200"/>
            <a:t>?</a:t>
          </a:r>
          <a:endParaRPr lang="en-US" sz="2600" kern="1200"/>
        </a:p>
      </dsp:txBody>
      <dsp:txXfrm>
        <a:off x="29700" y="56294"/>
        <a:ext cx="8170200" cy="549000"/>
      </dsp:txXfrm>
    </dsp:sp>
    <dsp:sp modelId="{28F49F60-DF47-7345-8220-AC011445C69E}">
      <dsp:nvSpPr>
        <dsp:cNvPr id="0" name=""/>
        <dsp:cNvSpPr/>
      </dsp:nvSpPr>
      <dsp:spPr>
        <a:xfrm>
          <a:off x="0" y="709874"/>
          <a:ext cx="82296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Has its </a:t>
          </a:r>
          <a:r>
            <a:rPr lang="en-GB" sz="2600" b="1" kern="1200" dirty="0"/>
            <a:t>integrity been preserved</a:t>
          </a:r>
          <a:r>
            <a:rPr lang="en-GB" sz="2600" kern="1200" dirty="0"/>
            <a:t>?</a:t>
          </a:r>
          <a:endParaRPr lang="en-US" sz="2600" kern="1200" dirty="0"/>
        </a:p>
      </dsp:txBody>
      <dsp:txXfrm>
        <a:off x="29700" y="739574"/>
        <a:ext cx="8170200" cy="549000"/>
      </dsp:txXfrm>
    </dsp:sp>
    <dsp:sp modelId="{3E3D9CC3-2522-4D49-9BE8-3DF6E9526640}">
      <dsp:nvSpPr>
        <dsp:cNvPr id="0" name=""/>
        <dsp:cNvSpPr/>
      </dsp:nvSpPr>
      <dsp:spPr>
        <a:xfrm>
          <a:off x="0" y="1393154"/>
          <a:ext cx="82296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Is the </a:t>
          </a:r>
          <a:r>
            <a:rPr lang="en-GB" sz="2600" b="1" kern="1200"/>
            <a:t>source reliable</a:t>
          </a:r>
          <a:r>
            <a:rPr lang="en-GB" sz="2600" kern="1200"/>
            <a:t>?</a:t>
          </a:r>
          <a:endParaRPr lang="en-US" sz="2600" kern="1200"/>
        </a:p>
      </dsp:txBody>
      <dsp:txXfrm>
        <a:off x="29700" y="1422854"/>
        <a:ext cx="8170200" cy="549000"/>
      </dsp:txXfrm>
    </dsp:sp>
    <dsp:sp modelId="{58496E26-7E9B-194C-842F-45796C93A526}">
      <dsp:nvSpPr>
        <dsp:cNvPr id="0" name=""/>
        <dsp:cNvSpPr/>
      </dsp:nvSpPr>
      <dsp:spPr>
        <a:xfrm>
          <a:off x="0" y="2076435"/>
          <a:ext cx="82296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Is the analysis </a:t>
          </a:r>
          <a:r>
            <a:rPr lang="en-GB" sz="2600" b="1" kern="1200"/>
            <a:t>clear and understandable</a:t>
          </a:r>
          <a:r>
            <a:rPr lang="en-GB" sz="2600" kern="1200"/>
            <a:t>?</a:t>
          </a:r>
          <a:endParaRPr lang="en-US" sz="2600" kern="1200"/>
        </a:p>
      </dsp:txBody>
      <dsp:txXfrm>
        <a:off x="29700" y="2106135"/>
        <a:ext cx="8170200" cy="549000"/>
      </dsp:txXfrm>
    </dsp:sp>
    <dsp:sp modelId="{F3AABBF0-A56E-3043-BC30-F98570987ADD}">
      <dsp:nvSpPr>
        <dsp:cNvPr id="0" name=""/>
        <dsp:cNvSpPr/>
      </dsp:nvSpPr>
      <dsp:spPr>
        <a:xfrm>
          <a:off x="0" y="2759715"/>
          <a:ext cx="82296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Was the evidence </a:t>
          </a:r>
          <a:r>
            <a:rPr lang="en-GB" sz="2600" b="1" kern="1200"/>
            <a:t>lawfully obtained</a:t>
          </a:r>
          <a:r>
            <a:rPr lang="en-GB" sz="2600" kern="1200"/>
            <a:t>?</a:t>
          </a:r>
          <a:endParaRPr lang="en-US" sz="2600" kern="1200"/>
        </a:p>
      </dsp:txBody>
      <dsp:txXfrm>
        <a:off x="29700" y="2789415"/>
        <a:ext cx="8170200" cy="54900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63947-53D8-2A45-8D8E-83C1E3CC2E24}">
      <dsp:nvSpPr>
        <dsp:cNvPr id="0" name=""/>
        <dsp:cNvSpPr/>
      </dsp:nvSpPr>
      <dsp:spPr>
        <a:xfrm>
          <a:off x="0" y="26594"/>
          <a:ext cx="82296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Is the evidence </a:t>
          </a:r>
          <a:r>
            <a:rPr lang="en-GB" sz="2600" b="1" kern="1200"/>
            <a:t>authentic</a:t>
          </a:r>
          <a:r>
            <a:rPr lang="en-GB" sz="2600" kern="1200"/>
            <a:t>?</a:t>
          </a:r>
          <a:endParaRPr lang="en-US" sz="2600" kern="1200"/>
        </a:p>
      </dsp:txBody>
      <dsp:txXfrm>
        <a:off x="29700" y="56294"/>
        <a:ext cx="8170200" cy="549000"/>
      </dsp:txXfrm>
    </dsp:sp>
    <dsp:sp modelId="{28F49F60-DF47-7345-8220-AC011445C69E}">
      <dsp:nvSpPr>
        <dsp:cNvPr id="0" name=""/>
        <dsp:cNvSpPr/>
      </dsp:nvSpPr>
      <dsp:spPr>
        <a:xfrm>
          <a:off x="0" y="709874"/>
          <a:ext cx="82296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 dirty="0"/>
            <a:t>Has its </a:t>
          </a:r>
          <a:r>
            <a:rPr lang="en-GB" sz="2600" b="1" kern="1200" dirty="0"/>
            <a:t>integrity been preserved</a:t>
          </a:r>
          <a:r>
            <a:rPr lang="en-GB" sz="2600" kern="1200" dirty="0"/>
            <a:t>?</a:t>
          </a:r>
          <a:endParaRPr lang="en-US" sz="2600" kern="1200" dirty="0"/>
        </a:p>
      </dsp:txBody>
      <dsp:txXfrm>
        <a:off x="29700" y="739574"/>
        <a:ext cx="8170200" cy="549000"/>
      </dsp:txXfrm>
    </dsp:sp>
    <dsp:sp modelId="{3E3D9CC3-2522-4D49-9BE8-3DF6E9526640}">
      <dsp:nvSpPr>
        <dsp:cNvPr id="0" name=""/>
        <dsp:cNvSpPr/>
      </dsp:nvSpPr>
      <dsp:spPr>
        <a:xfrm>
          <a:off x="0" y="1393154"/>
          <a:ext cx="82296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Is the </a:t>
          </a:r>
          <a:r>
            <a:rPr lang="en-GB" sz="2600" b="1" kern="1200"/>
            <a:t>source reliable</a:t>
          </a:r>
          <a:r>
            <a:rPr lang="en-GB" sz="2600" kern="1200"/>
            <a:t>?</a:t>
          </a:r>
          <a:endParaRPr lang="en-US" sz="2600" kern="1200"/>
        </a:p>
      </dsp:txBody>
      <dsp:txXfrm>
        <a:off x="29700" y="1422854"/>
        <a:ext cx="8170200" cy="549000"/>
      </dsp:txXfrm>
    </dsp:sp>
    <dsp:sp modelId="{58496E26-7E9B-194C-842F-45796C93A526}">
      <dsp:nvSpPr>
        <dsp:cNvPr id="0" name=""/>
        <dsp:cNvSpPr/>
      </dsp:nvSpPr>
      <dsp:spPr>
        <a:xfrm>
          <a:off x="0" y="2076435"/>
          <a:ext cx="82296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Is the analysis </a:t>
          </a:r>
          <a:r>
            <a:rPr lang="en-GB" sz="2600" b="1" kern="1200"/>
            <a:t>clear and understandable</a:t>
          </a:r>
          <a:r>
            <a:rPr lang="en-GB" sz="2600" kern="1200"/>
            <a:t>?</a:t>
          </a:r>
          <a:endParaRPr lang="en-US" sz="2600" kern="1200"/>
        </a:p>
      </dsp:txBody>
      <dsp:txXfrm>
        <a:off x="29700" y="2106135"/>
        <a:ext cx="8170200" cy="549000"/>
      </dsp:txXfrm>
    </dsp:sp>
    <dsp:sp modelId="{F3AABBF0-A56E-3043-BC30-F98570987ADD}">
      <dsp:nvSpPr>
        <dsp:cNvPr id="0" name=""/>
        <dsp:cNvSpPr/>
      </dsp:nvSpPr>
      <dsp:spPr>
        <a:xfrm>
          <a:off x="0" y="2759715"/>
          <a:ext cx="8229600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600" kern="1200"/>
            <a:t>Was the evidence </a:t>
          </a:r>
          <a:r>
            <a:rPr lang="en-GB" sz="2600" b="1" kern="1200"/>
            <a:t>lawfully obtained</a:t>
          </a:r>
          <a:r>
            <a:rPr lang="en-GB" sz="2600" kern="1200"/>
            <a:t>?</a:t>
          </a:r>
          <a:endParaRPr lang="en-US" sz="2600" kern="1200"/>
        </a:p>
      </dsp:txBody>
      <dsp:txXfrm>
        <a:off x="29700" y="2789415"/>
        <a:ext cx="8170200" cy="549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302FD-0540-7644-8410-63343CC31C63}">
      <dsp:nvSpPr>
        <dsp:cNvPr id="0" name=""/>
        <dsp:cNvSpPr/>
      </dsp:nvSpPr>
      <dsp:spPr>
        <a:xfrm>
          <a:off x="3591335" y="781462"/>
          <a:ext cx="1046928" cy="10469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3E9E536-C0FC-504B-8AC2-C2D342D870CD}">
      <dsp:nvSpPr>
        <dsp:cNvPr id="0" name=""/>
        <dsp:cNvSpPr/>
      </dsp:nvSpPr>
      <dsp:spPr>
        <a:xfrm>
          <a:off x="3407671" y="0"/>
          <a:ext cx="1414256" cy="7128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Wallet Addresses</a:t>
          </a:r>
          <a:endParaRPr lang="en-US" sz="1400" kern="1200" dirty="0"/>
        </a:p>
      </dsp:txBody>
      <dsp:txXfrm>
        <a:off x="3407671" y="0"/>
        <a:ext cx="1414256" cy="712889"/>
      </dsp:txXfrm>
    </dsp:sp>
    <dsp:sp modelId="{0167241E-0DA5-5B44-A3DD-70D80279664A}">
      <dsp:nvSpPr>
        <dsp:cNvPr id="0" name=""/>
        <dsp:cNvSpPr/>
      </dsp:nvSpPr>
      <dsp:spPr>
        <a:xfrm>
          <a:off x="3931151" y="977676"/>
          <a:ext cx="1046928" cy="10469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7993B62-C8FA-AD47-959E-474D461088BE}">
      <dsp:nvSpPr>
        <dsp:cNvPr id="0" name=""/>
        <dsp:cNvSpPr/>
      </dsp:nvSpPr>
      <dsp:spPr>
        <a:xfrm>
          <a:off x="5005692" y="678942"/>
          <a:ext cx="1340243" cy="780783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Transaction Hashes</a:t>
          </a:r>
          <a:endParaRPr lang="en-US" sz="1400" kern="1200" dirty="0"/>
        </a:p>
      </dsp:txBody>
      <dsp:txXfrm>
        <a:off x="5005692" y="678942"/>
        <a:ext cx="1340243" cy="780783"/>
      </dsp:txXfrm>
    </dsp:sp>
    <dsp:sp modelId="{9E4238E4-4F9B-4043-A816-E79503F6EF10}">
      <dsp:nvSpPr>
        <dsp:cNvPr id="0" name=""/>
        <dsp:cNvSpPr/>
      </dsp:nvSpPr>
      <dsp:spPr>
        <a:xfrm>
          <a:off x="3931151" y="1370104"/>
          <a:ext cx="1046928" cy="10469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87BE3EA-F0A5-4140-9D7E-B2CD8EBB095D}">
      <dsp:nvSpPr>
        <dsp:cNvPr id="0" name=""/>
        <dsp:cNvSpPr/>
      </dsp:nvSpPr>
      <dsp:spPr>
        <a:xfrm>
          <a:off x="5005692" y="1843327"/>
          <a:ext cx="1340243" cy="8724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Exchange KYC Records</a:t>
          </a:r>
          <a:endParaRPr lang="en-US" sz="1400" kern="1200" dirty="0"/>
        </a:p>
      </dsp:txBody>
      <dsp:txXfrm>
        <a:off x="5005692" y="1843327"/>
        <a:ext cx="1340243" cy="872440"/>
      </dsp:txXfrm>
    </dsp:sp>
    <dsp:sp modelId="{EF5EF337-8B17-434B-B647-4E3AB8E46F71}">
      <dsp:nvSpPr>
        <dsp:cNvPr id="0" name=""/>
        <dsp:cNvSpPr/>
      </dsp:nvSpPr>
      <dsp:spPr>
        <a:xfrm>
          <a:off x="3591335" y="1566658"/>
          <a:ext cx="1046928" cy="10469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34544DA3-4339-B44C-936A-31114BDE9DAB}">
      <dsp:nvSpPr>
        <dsp:cNvPr id="0" name=""/>
        <dsp:cNvSpPr/>
      </dsp:nvSpPr>
      <dsp:spPr>
        <a:xfrm>
          <a:off x="3407671" y="2681820"/>
          <a:ext cx="1414256" cy="712889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Login or IP Logs</a:t>
          </a:r>
          <a:endParaRPr lang="en-US" sz="1400" kern="1200" dirty="0"/>
        </a:p>
      </dsp:txBody>
      <dsp:txXfrm>
        <a:off x="3407671" y="2681820"/>
        <a:ext cx="1414256" cy="712889"/>
      </dsp:txXfrm>
    </dsp:sp>
    <dsp:sp modelId="{E21F4B78-D30E-9C4E-AC0B-5BC1AF97B349}">
      <dsp:nvSpPr>
        <dsp:cNvPr id="0" name=""/>
        <dsp:cNvSpPr/>
      </dsp:nvSpPr>
      <dsp:spPr>
        <a:xfrm>
          <a:off x="3251520" y="1370104"/>
          <a:ext cx="1046928" cy="10469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F4F1156-7D3B-FE45-9725-32AD9D89877B}">
      <dsp:nvSpPr>
        <dsp:cNvPr id="0" name=""/>
        <dsp:cNvSpPr/>
      </dsp:nvSpPr>
      <dsp:spPr>
        <a:xfrm>
          <a:off x="1883663" y="1843327"/>
          <a:ext cx="1340243" cy="8724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Device Evidence showing Wallet Applications</a:t>
          </a:r>
          <a:endParaRPr lang="en-US" sz="1400" kern="1200" dirty="0"/>
        </a:p>
      </dsp:txBody>
      <dsp:txXfrm>
        <a:off x="1883663" y="1843327"/>
        <a:ext cx="1340243" cy="872440"/>
      </dsp:txXfrm>
    </dsp:sp>
    <dsp:sp modelId="{2D140E97-CAE7-3B46-ABF1-35D061D959CA}">
      <dsp:nvSpPr>
        <dsp:cNvPr id="0" name=""/>
        <dsp:cNvSpPr/>
      </dsp:nvSpPr>
      <dsp:spPr>
        <a:xfrm>
          <a:off x="3251520" y="977676"/>
          <a:ext cx="1046928" cy="1046928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8609BD37-8B22-734B-BD93-181C7C394969}">
      <dsp:nvSpPr>
        <dsp:cNvPr id="0" name=""/>
        <dsp:cNvSpPr/>
      </dsp:nvSpPr>
      <dsp:spPr>
        <a:xfrm>
          <a:off x="1883663" y="678942"/>
          <a:ext cx="1340243" cy="872440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Communications relating to Cryptocurrency Transfers</a:t>
          </a:r>
          <a:endParaRPr lang="en-US" sz="1400" kern="1200" dirty="0"/>
        </a:p>
      </dsp:txBody>
      <dsp:txXfrm>
        <a:off x="1883663" y="678942"/>
        <a:ext cx="1340243" cy="872440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9ACF0-19EC-F947-91DC-CD972F34112C}">
      <dsp:nvSpPr>
        <dsp:cNvPr id="0" name=""/>
        <dsp:cNvSpPr/>
      </dsp:nvSpPr>
      <dsp:spPr>
        <a:xfrm>
          <a:off x="0" y="0"/>
          <a:ext cx="8229600" cy="9071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 dirty="0"/>
            <a:t>Blockchain analysis can reveal:</a:t>
          </a:r>
          <a:endParaRPr lang="en-US" sz="2300" kern="1200" dirty="0"/>
        </a:p>
      </dsp:txBody>
      <dsp:txXfrm>
        <a:off x="44282" y="44282"/>
        <a:ext cx="8141036" cy="818562"/>
      </dsp:txXfrm>
    </dsp:sp>
    <dsp:sp modelId="{72614B71-FE4E-D64C-8B8E-CFB8498A4C47}">
      <dsp:nvSpPr>
        <dsp:cNvPr id="0" name=""/>
        <dsp:cNvSpPr/>
      </dsp:nvSpPr>
      <dsp:spPr>
        <a:xfrm>
          <a:off x="0" y="979336"/>
          <a:ext cx="8229600" cy="15235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9210" rIns="163576" bIns="2921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movement of cryptocurrency between wallets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 dirty="0"/>
            <a:t>timing and value of transactions</a:t>
          </a:r>
          <a:endParaRPr lang="en-US" sz="2300" kern="1200" dirty="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/>
            <a:t>connections between addresses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300" kern="1200"/>
            <a:t>transfers to exchanges or services</a:t>
          </a:r>
          <a:endParaRPr lang="en-US" sz="2300" kern="1200"/>
        </a:p>
      </dsp:txBody>
      <dsp:txXfrm>
        <a:off x="0" y="979336"/>
        <a:ext cx="8229600" cy="1523520"/>
      </dsp:txXfrm>
    </dsp:sp>
    <dsp:sp modelId="{8847C51A-E5A2-EE47-83C1-5A348A2ADA9A}">
      <dsp:nvSpPr>
        <dsp:cNvPr id="0" name=""/>
        <dsp:cNvSpPr/>
      </dsp:nvSpPr>
      <dsp:spPr>
        <a:xfrm>
          <a:off x="0" y="2502856"/>
          <a:ext cx="8229600" cy="81964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This information can assist investigators in </a:t>
          </a:r>
          <a:r>
            <a:rPr lang="en-GB" sz="2300" b="1" kern="1200" dirty="0"/>
            <a:t>tracing criminal proceeds</a:t>
          </a:r>
          <a:r>
            <a:rPr lang="en-GB" sz="2300" kern="1200" dirty="0"/>
            <a:t>.</a:t>
          </a:r>
          <a:endParaRPr lang="en-US" sz="2300" kern="1200" dirty="0"/>
        </a:p>
      </dsp:txBody>
      <dsp:txXfrm>
        <a:off x="40012" y="2542868"/>
        <a:ext cx="8149576" cy="739618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D9ACF0-19EC-F947-91DC-CD972F34112C}">
      <dsp:nvSpPr>
        <dsp:cNvPr id="0" name=""/>
        <dsp:cNvSpPr/>
      </dsp:nvSpPr>
      <dsp:spPr>
        <a:xfrm>
          <a:off x="0" y="26907"/>
          <a:ext cx="8229600" cy="68034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Blockchain data alone usually cannot prove:</a:t>
          </a:r>
          <a:endParaRPr lang="en-US" sz="2200" kern="1200" dirty="0"/>
        </a:p>
      </dsp:txBody>
      <dsp:txXfrm>
        <a:off x="33212" y="60119"/>
        <a:ext cx="8163176" cy="613920"/>
      </dsp:txXfrm>
    </dsp:sp>
    <dsp:sp modelId="{72614B71-FE4E-D64C-8B8E-CFB8498A4C47}">
      <dsp:nvSpPr>
        <dsp:cNvPr id="0" name=""/>
        <dsp:cNvSpPr/>
      </dsp:nvSpPr>
      <dsp:spPr>
        <a:xfrm>
          <a:off x="0" y="707251"/>
          <a:ext cx="822960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itchFamily="2" charset="2"/>
            <a:buChar char=""/>
          </a:pPr>
          <a:r>
            <a:rPr lang="en-GB" sz="1600" kern="1200" dirty="0"/>
            <a:t>who controlled a wallet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itchFamily="2" charset="2"/>
            <a:buChar char=""/>
          </a:pPr>
          <a:r>
            <a:rPr lang="en-GB" sz="1600" kern="1200" dirty="0"/>
            <a:t>who initiated a transaction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itchFamily="2" charset="2"/>
            <a:buChar char=""/>
          </a:pPr>
          <a:r>
            <a:rPr lang="en-GB" sz="1600" kern="1200" dirty="0"/>
            <a:t>the criminal origin of funds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itchFamily="2" charset="2"/>
            <a:buChar char=""/>
          </a:pPr>
          <a:r>
            <a:rPr lang="en-GB" sz="1600" kern="1200" dirty="0"/>
            <a:t>beneficial ownership</a:t>
          </a:r>
          <a:endParaRPr lang="en-US" sz="1600" kern="1200" dirty="0"/>
        </a:p>
      </dsp:txBody>
      <dsp:txXfrm>
        <a:off x="0" y="707251"/>
        <a:ext cx="8229600" cy="1043280"/>
      </dsp:txXfrm>
    </dsp:sp>
    <dsp:sp modelId="{285B30A9-F0F6-0844-BCA9-A5439F0AF401}">
      <dsp:nvSpPr>
        <dsp:cNvPr id="0" name=""/>
        <dsp:cNvSpPr/>
      </dsp:nvSpPr>
      <dsp:spPr>
        <a:xfrm>
          <a:off x="0" y="1750531"/>
          <a:ext cx="8229600" cy="57399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Additional evidence is often required, such as:</a:t>
          </a:r>
          <a:endParaRPr lang="en-US" sz="2200" kern="1200" dirty="0"/>
        </a:p>
      </dsp:txBody>
      <dsp:txXfrm>
        <a:off x="28020" y="1778551"/>
        <a:ext cx="8173560" cy="517951"/>
      </dsp:txXfrm>
    </dsp:sp>
    <dsp:sp modelId="{286DC4D1-19F3-9E43-BA8A-90BA22E7F9DE}">
      <dsp:nvSpPr>
        <dsp:cNvPr id="0" name=""/>
        <dsp:cNvSpPr/>
      </dsp:nvSpPr>
      <dsp:spPr>
        <a:xfrm>
          <a:off x="0" y="2324522"/>
          <a:ext cx="8229600" cy="10432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itchFamily="2" charset="2"/>
            <a:buChar char=""/>
          </a:pPr>
          <a:r>
            <a:rPr lang="en-GB" sz="1600" kern="1200" dirty="0"/>
            <a:t>device evidence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itchFamily="2" charset="2"/>
            <a:buChar char=""/>
          </a:pPr>
          <a:r>
            <a:rPr lang="en-GB" sz="1600" kern="1200" dirty="0"/>
            <a:t>exchange records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itchFamily="2" charset="2"/>
            <a:buChar char=""/>
          </a:pPr>
          <a:r>
            <a:rPr lang="en-GB" sz="1600" kern="1200" dirty="0"/>
            <a:t>communications</a:t>
          </a:r>
          <a:endParaRPr lang="en-US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SzPts val="1000"/>
            <a:buFont typeface="Symbol" pitchFamily="2" charset="2"/>
            <a:buChar char=""/>
          </a:pPr>
          <a:r>
            <a:rPr lang="en-GB" sz="1600" kern="1200" dirty="0"/>
            <a:t>financial investigation</a:t>
          </a:r>
          <a:endParaRPr lang="en-US" sz="1600" kern="1200" dirty="0"/>
        </a:p>
      </dsp:txBody>
      <dsp:txXfrm>
        <a:off x="0" y="2324522"/>
        <a:ext cx="8229600" cy="104328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68523E-8E8C-904D-B776-2D4126AD7F3D}">
      <dsp:nvSpPr>
        <dsp:cNvPr id="0" name=""/>
        <dsp:cNvSpPr/>
      </dsp:nvSpPr>
      <dsp:spPr>
        <a:xfrm>
          <a:off x="6141" y="576636"/>
          <a:ext cx="1063822" cy="1063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Predicate Crime</a:t>
          </a:r>
          <a:endParaRPr lang="en-US" sz="1000" kern="1200" dirty="0"/>
        </a:p>
      </dsp:txBody>
      <dsp:txXfrm>
        <a:off x="161934" y="732429"/>
        <a:ext cx="752236" cy="752236"/>
      </dsp:txXfrm>
    </dsp:sp>
    <dsp:sp modelId="{5A76651D-8C59-E942-A288-17C8537320BC}">
      <dsp:nvSpPr>
        <dsp:cNvPr id="0" name=""/>
        <dsp:cNvSpPr/>
      </dsp:nvSpPr>
      <dsp:spPr>
        <a:xfrm rot="10800000">
          <a:off x="351883" y="1777824"/>
          <a:ext cx="372337" cy="29121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4DBABD-898C-AE46-91C1-F111B329E047}">
      <dsp:nvSpPr>
        <dsp:cNvPr id="0" name=""/>
        <dsp:cNvSpPr/>
      </dsp:nvSpPr>
      <dsp:spPr>
        <a:xfrm>
          <a:off x="183267" y="2189922"/>
          <a:ext cx="709569" cy="709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Bank Account</a:t>
          </a:r>
        </a:p>
      </dsp:txBody>
      <dsp:txXfrm>
        <a:off x="287181" y="2293836"/>
        <a:ext cx="501741" cy="501741"/>
      </dsp:txXfrm>
    </dsp:sp>
    <dsp:sp modelId="{E41F419C-0A82-1E44-8515-BB4D466D5A35}">
      <dsp:nvSpPr>
        <dsp:cNvPr id="0" name=""/>
        <dsp:cNvSpPr/>
      </dsp:nvSpPr>
      <dsp:spPr>
        <a:xfrm rot="5400000">
          <a:off x="1069429" y="2399099"/>
          <a:ext cx="372337" cy="29121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23B72B-68E2-1040-8EE8-C9CAA2046F9E}">
      <dsp:nvSpPr>
        <dsp:cNvPr id="0" name=""/>
        <dsp:cNvSpPr/>
      </dsp:nvSpPr>
      <dsp:spPr>
        <a:xfrm>
          <a:off x="1601874" y="2094904"/>
          <a:ext cx="1317024" cy="8996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Cryptocurrency Exchange (KYC Account)</a:t>
          </a:r>
        </a:p>
      </dsp:txBody>
      <dsp:txXfrm>
        <a:off x="1794748" y="2226648"/>
        <a:ext cx="931276" cy="636118"/>
      </dsp:txXfrm>
    </dsp:sp>
    <dsp:sp modelId="{C040D0CA-CCE3-D64E-AF73-9B60E31F3672}">
      <dsp:nvSpPr>
        <dsp:cNvPr id="0" name=""/>
        <dsp:cNvSpPr/>
      </dsp:nvSpPr>
      <dsp:spPr>
        <a:xfrm>
          <a:off x="2074218" y="1589284"/>
          <a:ext cx="372337" cy="29121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7BD16E-EB96-294B-8030-142C8EE5FC83}">
      <dsp:nvSpPr>
        <dsp:cNvPr id="0" name=""/>
        <dsp:cNvSpPr/>
      </dsp:nvSpPr>
      <dsp:spPr>
        <a:xfrm>
          <a:off x="1843745" y="825730"/>
          <a:ext cx="833283" cy="56563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Wallet A</a:t>
          </a:r>
        </a:p>
      </dsp:txBody>
      <dsp:txXfrm>
        <a:off x="1965776" y="908565"/>
        <a:ext cx="589221" cy="399963"/>
      </dsp:txXfrm>
    </dsp:sp>
    <dsp:sp modelId="{5F46515B-A4B7-BA4E-9B4F-4F858E62698E}">
      <dsp:nvSpPr>
        <dsp:cNvPr id="0" name=""/>
        <dsp:cNvSpPr/>
      </dsp:nvSpPr>
      <dsp:spPr>
        <a:xfrm rot="5400000">
          <a:off x="2974556" y="962939"/>
          <a:ext cx="372337" cy="29121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10D98C0-F48F-1D4C-9B48-D1D778B8011A}">
      <dsp:nvSpPr>
        <dsp:cNvPr id="0" name=""/>
        <dsp:cNvSpPr/>
      </dsp:nvSpPr>
      <dsp:spPr>
        <a:xfrm>
          <a:off x="3627937" y="753762"/>
          <a:ext cx="709569" cy="709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Wallet B</a:t>
          </a:r>
        </a:p>
      </dsp:txBody>
      <dsp:txXfrm>
        <a:off x="3731851" y="857676"/>
        <a:ext cx="501741" cy="501741"/>
      </dsp:txXfrm>
    </dsp:sp>
    <dsp:sp modelId="{84EA10EF-0263-BD42-B883-A3196ECADA3C}">
      <dsp:nvSpPr>
        <dsp:cNvPr id="0" name=""/>
        <dsp:cNvSpPr/>
      </dsp:nvSpPr>
      <dsp:spPr>
        <a:xfrm rot="10800000">
          <a:off x="3796553" y="1689261"/>
          <a:ext cx="372337" cy="29121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1D18DD-3C15-AF4F-83A2-1E35A7FA7FD9}">
      <dsp:nvSpPr>
        <dsp:cNvPr id="0" name=""/>
        <dsp:cNvSpPr/>
      </dsp:nvSpPr>
      <dsp:spPr>
        <a:xfrm>
          <a:off x="3627937" y="2189922"/>
          <a:ext cx="709569" cy="709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Mixer or Bridge</a:t>
          </a:r>
        </a:p>
      </dsp:txBody>
      <dsp:txXfrm>
        <a:off x="3731851" y="2293836"/>
        <a:ext cx="501741" cy="501741"/>
      </dsp:txXfrm>
    </dsp:sp>
    <dsp:sp modelId="{63D62620-2FE1-CA4A-85C8-A9AA6C7A575B}">
      <dsp:nvSpPr>
        <dsp:cNvPr id="0" name=""/>
        <dsp:cNvSpPr/>
      </dsp:nvSpPr>
      <dsp:spPr>
        <a:xfrm rot="5400000">
          <a:off x="4602662" y="2399099"/>
          <a:ext cx="372337" cy="29121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8BCDA-B942-F54D-A72E-79B34CBE6753}">
      <dsp:nvSpPr>
        <dsp:cNvPr id="0" name=""/>
        <dsp:cNvSpPr/>
      </dsp:nvSpPr>
      <dsp:spPr>
        <a:xfrm>
          <a:off x="5223671" y="2189922"/>
          <a:ext cx="709569" cy="70956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Wallet C</a:t>
          </a:r>
        </a:p>
      </dsp:txBody>
      <dsp:txXfrm>
        <a:off x="5327585" y="2293836"/>
        <a:ext cx="501741" cy="501741"/>
      </dsp:txXfrm>
    </dsp:sp>
    <dsp:sp modelId="{95E6FC96-3C64-3A46-9234-E563D2B046B5}">
      <dsp:nvSpPr>
        <dsp:cNvPr id="0" name=""/>
        <dsp:cNvSpPr/>
      </dsp:nvSpPr>
      <dsp:spPr>
        <a:xfrm>
          <a:off x="5392287" y="1684920"/>
          <a:ext cx="372337" cy="29121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AD605C-4635-6544-8104-B7ED158DC9AE}">
      <dsp:nvSpPr>
        <dsp:cNvPr id="0" name=""/>
        <dsp:cNvSpPr/>
      </dsp:nvSpPr>
      <dsp:spPr>
        <a:xfrm>
          <a:off x="5099010" y="729477"/>
          <a:ext cx="958891" cy="758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Exchange Cash-Out</a:t>
          </a:r>
        </a:p>
      </dsp:txBody>
      <dsp:txXfrm>
        <a:off x="5239436" y="840504"/>
        <a:ext cx="678039" cy="536085"/>
      </dsp:txXfrm>
    </dsp:sp>
    <dsp:sp modelId="{28C91757-7ECC-3541-938A-B453FD7F5235}">
      <dsp:nvSpPr>
        <dsp:cNvPr id="0" name=""/>
        <dsp:cNvSpPr/>
      </dsp:nvSpPr>
      <dsp:spPr>
        <a:xfrm rot="5400000">
          <a:off x="6172162" y="962939"/>
          <a:ext cx="372337" cy="291216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C546DB-1511-CC40-9F41-3498DEFFD119}">
      <dsp:nvSpPr>
        <dsp:cNvPr id="0" name=""/>
        <dsp:cNvSpPr/>
      </dsp:nvSpPr>
      <dsp:spPr>
        <a:xfrm>
          <a:off x="6642278" y="576636"/>
          <a:ext cx="1063822" cy="1063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kern="1200" dirty="0"/>
            <a:t>Bank Transfer / Asset Purchase</a:t>
          </a:r>
          <a:endParaRPr lang="en-US" sz="1000" kern="1200" dirty="0"/>
        </a:p>
      </dsp:txBody>
      <dsp:txXfrm>
        <a:off x="6798071" y="732429"/>
        <a:ext cx="752236" cy="752236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7A386B-5BFB-E643-89EA-30D91695AE9E}">
      <dsp:nvSpPr>
        <dsp:cNvPr id="0" name=""/>
        <dsp:cNvSpPr/>
      </dsp:nvSpPr>
      <dsp:spPr>
        <a:xfrm>
          <a:off x="1239262" y="0"/>
          <a:ext cx="6311033" cy="3944396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154909-0555-9046-B56F-5826088DD556}">
      <dsp:nvSpPr>
        <dsp:cNvPr id="0" name=""/>
        <dsp:cNvSpPr/>
      </dsp:nvSpPr>
      <dsp:spPr>
        <a:xfrm>
          <a:off x="1984238" y="3083523"/>
          <a:ext cx="145153" cy="14515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7A453D-8C29-0547-A060-74EE338DD19E}">
      <dsp:nvSpPr>
        <dsp:cNvPr id="0" name=""/>
        <dsp:cNvSpPr/>
      </dsp:nvSpPr>
      <dsp:spPr>
        <a:xfrm>
          <a:off x="1963537" y="3344505"/>
          <a:ext cx="3159457" cy="356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914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1400" kern="1200" dirty="0"/>
            <a:t>⚠</a:t>
          </a:r>
          <a:r>
            <a:rPr lang="en-GB" sz="1400" b="1" kern="1200" dirty="0"/>
            <a:t>Predicate Crime </a:t>
          </a:r>
          <a:br>
            <a:rPr lang="en-GB" sz="1400" b="1" kern="1200" dirty="0"/>
          </a:br>
          <a:r>
            <a:rPr lang="en-GB" sz="1400" kern="1200" dirty="0"/>
            <a:t>(fraud / corruption / drug trafficking)</a:t>
          </a:r>
          <a:endParaRPr lang="en-US" sz="1400" kern="1200" dirty="0"/>
        </a:p>
      </dsp:txBody>
      <dsp:txXfrm>
        <a:off x="1963537" y="3344505"/>
        <a:ext cx="3159457" cy="356825"/>
      </dsp:txXfrm>
    </dsp:sp>
    <dsp:sp modelId="{4A1CCED0-2C65-A944-BB81-3801D581EB1F}">
      <dsp:nvSpPr>
        <dsp:cNvPr id="0" name=""/>
        <dsp:cNvSpPr/>
      </dsp:nvSpPr>
      <dsp:spPr>
        <a:xfrm>
          <a:off x="2963077" y="2018791"/>
          <a:ext cx="227197" cy="22719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FE4403-4793-F444-BE48-84BED93BC2CA}">
      <dsp:nvSpPr>
        <dsp:cNvPr id="0" name=""/>
        <dsp:cNvSpPr/>
      </dsp:nvSpPr>
      <dsp:spPr>
        <a:xfrm>
          <a:off x="2913164" y="2291694"/>
          <a:ext cx="1408771" cy="16527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387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1400" kern="1200" dirty="0"/>
            <a:t>💱 </a:t>
          </a:r>
          <a:r>
            <a:rPr lang="en-GB" sz="1400" b="1" kern="1200" dirty="0"/>
            <a:t>Conversion to Cryptocurrency</a:t>
          </a:r>
          <a:endParaRPr lang="en-US" sz="1400" b="1" kern="1200" dirty="0"/>
        </a:p>
      </dsp:txBody>
      <dsp:txXfrm>
        <a:off x="2913164" y="2291694"/>
        <a:ext cx="1408771" cy="1652701"/>
      </dsp:txXfrm>
    </dsp:sp>
    <dsp:sp modelId="{EF3BD27C-8EDB-554F-BC51-DA713A4A2FEA}">
      <dsp:nvSpPr>
        <dsp:cNvPr id="0" name=""/>
        <dsp:cNvSpPr/>
      </dsp:nvSpPr>
      <dsp:spPr>
        <a:xfrm>
          <a:off x="4207990" y="1425709"/>
          <a:ext cx="302929" cy="302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457EFA-0690-2848-87B6-6D250CE8461D}">
      <dsp:nvSpPr>
        <dsp:cNvPr id="0" name=""/>
        <dsp:cNvSpPr/>
      </dsp:nvSpPr>
      <dsp:spPr>
        <a:xfrm>
          <a:off x="4316058" y="1727645"/>
          <a:ext cx="1673097" cy="22167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0516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1400" kern="1200" dirty="0"/>
            <a:t>🔄 </a:t>
          </a:r>
          <a:r>
            <a:rPr lang="en-GB" sz="1400" b="1" kern="1200" dirty="0"/>
            <a:t>Layering Phase</a:t>
          </a:r>
          <a:br>
            <a:rPr lang="en-GB" sz="1400" kern="1200" dirty="0"/>
          </a:br>
          <a:r>
            <a:rPr lang="en-GB" sz="1400" kern="1200" dirty="0"/>
            <a:t>• transfers through multiple wallets</a:t>
          </a:r>
          <a:br>
            <a:rPr lang="en-GB" sz="1400" kern="1200" dirty="0"/>
          </a:br>
          <a:r>
            <a:rPr lang="en-GB" sz="1400" kern="1200" dirty="0"/>
            <a:t>• mixing services</a:t>
          </a:r>
          <a:br>
            <a:rPr lang="en-GB" sz="1400" kern="1200" dirty="0"/>
          </a:br>
          <a:r>
            <a:rPr lang="en-GB" sz="1400" kern="1200" dirty="0"/>
            <a:t>• cross-chain bridges</a:t>
          </a:r>
          <a:endParaRPr lang="en-US" sz="1400" kern="1200" dirty="0"/>
        </a:p>
      </dsp:txBody>
      <dsp:txXfrm>
        <a:off x="4316058" y="1727645"/>
        <a:ext cx="1673097" cy="2216750"/>
      </dsp:txXfrm>
    </dsp:sp>
    <dsp:sp modelId="{8F2ED6E3-3CA4-C44B-B6B3-12C65F7CC1BE}">
      <dsp:nvSpPr>
        <dsp:cNvPr id="0" name=""/>
        <dsp:cNvSpPr/>
      </dsp:nvSpPr>
      <dsp:spPr>
        <a:xfrm>
          <a:off x="5886192" y="810244"/>
          <a:ext cx="391284" cy="39128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A3DEEB-58AF-FD4A-AAC9-0B12188F8563}">
      <dsp:nvSpPr>
        <dsp:cNvPr id="0" name=""/>
        <dsp:cNvSpPr/>
      </dsp:nvSpPr>
      <dsp:spPr>
        <a:xfrm>
          <a:off x="5858686" y="1301650"/>
          <a:ext cx="1960131" cy="264274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733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1400" kern="1200" dirty="0"/>
            <a:t>💲 </a:t>
          </a:r>
          <a:r>
            <a:rPr lang="en-GB" sz="1400" b="1" kern="1200" dirty="0"/>
            <a:t>Integration Phase</a:t>
          </a:r>
          <a:br>
            <a:rPr lang="en-GB" sz="1400" kern="1200" dirty="0"/>
          </a:br>
          <a:r>
            <a:rPr lang="en-GB" sz="1400" kern="1200" dirty="0"/>
            <a:t>• </a:t>
          </a:r>
          <a:r>
            <a:rPr lang="en-GB" sz="1400" kern="1200" dirty="0" err="1"/>
            <a:t>stablecoin</a:t>
          </a:r>
          <a:r>
            <a:rPr lang="en-GB" sz="1400" kern="1200" dirty="0"/>
            <a:t> conversion</a:t>
          </a:r>
          <a:br>
            <a:rPr lang="en-GB" sz="1400" kern="1200" dirty="0"/>
          </a:br>
          <a:r>
            <a:rPr lang="en-GB" sz="1400" kern="1200" dirty="0"/>
            <a:t>• transfers to exchanges</a:t>
          </a:r>
          <a:br>
            <a:rPr lang="en-GB" sz="1400" kern="1200" dirty="0"/>
          </a:br>
          <a:r>
            <a:rPr lang="en-GB" sz="1400" kern="1200" dirty="0"/>
            <a:t>• nominee accounts</a:t>
          </a:r>
          <a:endParaRPr lang="en-US" sz="1400" kern="1200" dirty="0"/>
        </a:p>
      </dsp:txBody>
      <dsp:txXfrm>
        <a:off x="5858686" y="1301650"/>
        <a:ext cx="1960131" cy="2642745"/>
      </dsp:txXfrm>
    </dsp:sp>
    <dsp:sp modelId="{6E6B04C8-0662-D441-AA53-8E84D21066CD}">
      <dsp:nvSpPr>
        <dsp:cNvPr id="0" name=""/>
        <dsp:cNvSpPr/>
      </dsp:nvSpPr>
      <dsp:spPr>
        <a:xfrm>
          <a:off x="7714211" y="345344"/>
          <a:ext cx="498571" cy="4985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0C232-C1D6-D641-94C0-F25EB2D870AD}">
      <dsp:nvSpPr>
        <dsp:cNvPr id="0" name=""/>
        <dsp:cNvSpPr/>
      </dsp:nvSpPr>
      <dsp:spPr>
        <a:xfrm>
          <a:off x="7490481" y="910217"/>
          <a:ext cx="1533202" cy="26246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4183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1400" b="1" kern="1200" dirty="0"/>
            <a:t>🏦 Cash-Out</a:t>
          </a:r>
          <a:br>
            <a:rPr lang="en-GB" sz="1400" kern="1200" dirty="0"/>
          </a:br>
          <a:r>
            <a:rPr lang="en-GB" sz="1400" kern="1200" dirty="0"/>
            <a:t>• bank transfers</a:t>
          </a:r>
          <a:br>
            <a:rPr lang="en-GB" sz="1400" kern="1200" dirty="0"/>
          </a:br>
          <a:r>
            <a:rPr lang="en-GB" sz="1400" kern="1200" dirty="0"/>
            <a:t>• investments</a:t>
          </a:r>
          <a:br>
            <a:rPr lang="en-GB" sz="1400" kern="1200" dirty="0"/>
          </a:br>
          <a:r>
            <a:rPr lang="en-GB" sz="1400" kern="1200" dirty="0"/>
            <a:t>• luxury assets</a:t>
          </a:r>
          <a:endParaRPr lang="en-US" sz="1400" kern="1200" dirty="0"/>
        </a:p>
      </dsp:txBody>
      <dsp:txXfrm>
        <a:off x="7490481" y="910217"/>
        <a:ext cx="1533202" cy="2624612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6D7623-0C03-5443-B736-417E2CA020BA}">
      <dsp:nvSpPr>
        <dsp:cNvPr id="0" name=""/>
        <dsp:cNvSpPr/>
      </dsp:nvSpPr>
      <dsp:spPr>
        <a:xfrm rot="5400000">
          <a:off x="227664" y="2256184"/>
          <a:ext cx="668469" cy="11123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D233E2-304A-4148-B52E-02C0FBEEE9A2}">
      <dsp:nvSpPr>
        <dsp:cNvPr id="0" name=""/>
        <dsp:cNvSpPr/>
      </dsp:nvSpPr>
      <dsp:spPr>
        <a:xfrm>
          <a:off x="116080" y="2588528"/>
          <a:ext cx="1004207" cy="880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1400" kern="1200"/>
            <a:t>👤 Suspect</a:t>
          </a:r>
          <a:endParaRPr lang="en-US" sz="1400" kern="1200"/>
        </a:p>
      </dsp:txBody>
      <dsp:txXfrm>
        <a:off x="116080" y="2588528"/>
        <a:ext cx="1004207" cy="880246"/>
      </dsp:txXfrm>
    </dsp:sp>
    <dsp:sp modelId="{9581734C-AFCD-4E4F-8B30-399A202090F8}">
      <dsp:nvSpPr>
        <dsp:cNvPr id="0" name=""/>
        <dsp:cNvSpPr/>
      </dsp:nvSpPr>
      <dsp:spPr>
        <a:xfrm>
          <a:off x="930814" y="2174294"/>
          <a:ext cx="189473" cy="18947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AF8EC1-29A5-814F-8552-8EF0CC4223E6}">
      <dsp:nvSpPr>
        <dsp:cNvPr id="0" name=""/>
        <dsp:cNvSpPr/>
      </dsp:nvSpPr>
      <dsp:spPr>
        <a:xfrm rot="5400000">
          <a:off x="1457010" y="1951981"/>
          <a:ext cx="668469" cy="11123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0E7370-C765-034D-AE18-EA45467003E3}">
      <dsp:nvSpPr>
        <dsp:cNvPr id="0" name=""/>
        <dsp:cNvSpPr/>
      </dsp:nvSpPr>
      <dsp:spPr>
        <a:xfrm>
          <a:off x="1345426" y="2284325"/>
          <a:ext cx="1004207" cy="880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1400" kern="1200"/>
            <a:t>📱 Device Evidence (wallet application / private keys)</a:t>
          </a:r>
          <a:endParaRPr lang="en-US" sz="1400" kern="1200"/>
        </a:p>
      </dsp:txBody>
      <dsp:txXfrm>
        <a:off x="1345426" y="2284325"/>
        <a:ext cx="1004207" cy="880246"/>
      </dsp:txXfrm>
    </dsp:sp>
    <dsp:sp modelId="{A0F9960E-3DAA-1F48-BDEF-ADD68FF99E52}">
      <dsp:nvSpPr>
        <dsp:cNvPr id="0" name=""/>
        <dsp:cNvSpPr/>
      </dsp:nvSpPr>
      <dsp:spPr>
        <a:xfrm>
          <a:off x="2160161" y="1870091"/>
          <a:ext cx="189473" cy="18947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DF8E3A-1345-C54E-B331-7BB2E2E1831F}">
      <dsp:nvSpPr>
        <dsp:cNvPr id="0" name=""/>
        <dsp:cNvSpPr/>
      </dsp:nvSpPr>
      <dsp:spPr>
        <a:xfrm rot="5400000">
          <a:off x="2686357" y="1647779"/>
          <a:ext cx="668469" cy="11123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E929D-EAB0-4B49-ADC9-2AA6EAA89D75}">
      <dsp:nvSpPr>
        <dsp:cNvPr id="0" name=""/>
        <dsp:cNvSpPr/>
      </dsp:nvSpPr>
      <dsp:spPr>
        <a:xfrm>
          <a:off x="2574772" y="1980122"/>
          <a:ext cx="1004207" cy="880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1400" kern="1200"/>
            <a:t>🔑 Wallet Address (blockchain identifier)</a:t>
          </a:r>
          <a:endParaRPr lang="en-US" sz="1400" kern="1200"/>
        </a:p>
      </dsp:txBody>
      <dsp:txXfrm>
        <a:off x="2574772" y="1980122"/>
        <a:ext cx="1004207" cy="880246"/>
      </dsp:txXfrm>
    </dsp:sp>
    <dsp:sp modelId="{7D71FEFD-0B0B-EB48-A1A4-4B75EE4ACA78}">
      <dsp:nvSpPr>
        <dsp:cNvPr id="0" name=""/>
        <dsp:cNvSpPr/>
      </dsp:nvSpPr>
      <dsp:spPr>
        <a:xfrm>
          <a:off x="3389507" y="1565888"/>
          <a:ext cx="189473" cy="18947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20C5B6-B1EF-9849-9CBC-958C47ADAEAC}">
      <dsp:nvSpPr>
        <dsp:cNvPr id="0" name=""/>
        <dsp:cNvSpPr/>
      </dsp:nvSpPr>
      <dsp:spPr>
        <a:xfrm rot="5400000">
          <a:off x="3915703" y="1343576"/>
          <a:ext cx="668469" cy="11123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5E9C02-8706-8F4C-A003-CC216BCB1C56}">
      <dsp:nvSpPr>
        <dsp:cNvPr id="0" name=""/>
        <dsp:cNvSpPr/>
      </dsp:nvSpPr>
      <dsp:spPr>
        <a:xfrm>
          <a:off x="3846657" y="1675919"/>
          <a:ext cx="1118004" cy="880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1400" kern="1200" dirty="0"/>
            <a:t>⛓ Blockchain Transactions (transaction history)</a:t>
          </a:r>
          <a:endParaRPr lang="en-US" sz="1400" kern="1200" dirty="0"/>
        </a:p>
      </dsp:txBody>
      <dsp:txXfrm>
        <a:off x="3846657" y="1675919"/>
        <a:ext cx="1118004" cy="880246"/>
      </dsp:txXfrm>
    </dsp:sp>
    <dsp:sp modelId="{05C5DCE4-274F-5C47-B7A9-4387DDBEE088}">
      <dsp:nvSpPr>
        <dsp:cNvPr id="0" name=""/>
        <dsp:cNvSpPr/>
      </dsp:nvSpPr>
      <dsp:spPr>
        <a:xfrm>
          <a:off x="4618853" y="1261685"/>
          <a:ext cx="189473" cy="18947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06316F-1CFD-DC43-893D-D3262EDA7ABB}">
      <dsp:nvSpPr>
        <dsp:cNvPr id="0" name=""/>
        <dsp:cNvSpPr/>
      </dsp:nvSpPr>
      <dsp:spPr>
        <a:xfrm rot="5400000">
          <a:off x="5145049" y="1039373"/>
          <a:ext cx="668469" cy="11123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66FCFC-E355-154F-A897-CA5FC2C69271}">
      <dsp:nvSpPr>
        <dsp:cNvPr id="0" name=""/>
        <dsp:cNvSpPr/>
      </dsp:nvSpPr>
      <dsp:spPr>
        <a:xfrm>
          <a:off x="5033465" y="1371716"/>
          <a:ext cx="1004207" cy="880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1400" kern="1200"/>
            <a:t>💱 Exchange Records (KYC / IP logs)</a:t>
          </a:r>
          <a:endParaRPr lang="en-US" sz="1400" kern="1200"/>
        </a:p>
      </dsp:txBody>
      <dsp:txXfrm>
        <a:off x="5033465" y="1371716"/>
        <a:ext cx="1004207" cy="880246"/>
      </dsp:txXfrm>
    </dsp:sp>
    <dsp:sp modelId="{A50536A7-3F20-D54D-A741-46506DA7FA01}">
      <dsp:nvSpPr>
        <dsp:cNvPr id="0" name=""/>
        <dsp:cNvSpPr/>
      </dsp:nvSpPr>
      <dsp:spPr>
        <a:xfrm>
          <a:off x="5848199" y="957483"/>
          <a:ext cx="189473" cy="189473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3DE3D5-11EF-254C-A619-F849B93D0FB8}">
      <dsp:nvSpPr>
        <dsp:cNvPr id="0" name=""/>
        <dsp:cNvSpPr/>
      </dsp:nvSpPr>
      <dsp:spPr>
        <a:xfrm rot="5400000">
          <a:off x="6374395" y="735170"/>
          <a:ext cx="668469" cy="1112318"/>
        </a:xfrm>
        <a:prstGeom prst="corner">
          <a:avLst>
            <a:gd name="adj1" fmla="val 16120"/>
            <a:gd name="adj2" fmla="val 161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DB35DD-4AE0-154C-B1DB-1D4693E27D3F}">
      <dsp:nvSpPr>
        <dsp:cNvPr id="0" name=""/>
        <dsp:cNvSpPr/>
      </dsp:nvSpPr>
      <dsp:spPr>
        <a:xfrm>
          <a:off x="6262811" y="1067513"/>
          <a:ext cx="1004207" cy="8802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Symbol" pitchFamily="2" charset="2"/>
            <a:buNone/>
          </a:pPr>
          <a:r>
            <a:rPr lang="en-GB" sz="1400" kern="1200" dirty="0"/>
            <a:t>💰 Criminal Proceeds</a:t>
          </a:r>
          <a:endParaRPr lang="en-US" sz="1400" kern="1200" dirty="0"/>
        </a:p>
      </dsp:txBody>
      <dsp:txXfrm>
        <a:off x="6262811" y="1067513"/>
        <a:ext cx="1004207" cy="880246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463947-53D8-2A45-8D8E-83C1E3CC2E24}">
      <dsp:nvSpPr>
        <dsp:cNvPr id="0" name=""/>
        <dsp:cNvSpPr/>
      </dsp:nvSpPr>
      <dsp:spPr>
        <a:xfrm>
          <a:off x="0" y="36"/>
          <a:ext cx="7953983" cy="606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Can the prosecution demonstrate that the suspect </a:t>
          </a:r>
          <a:r>
            <a:rPr lang="en-GB" sz="1600" b="1" kern="1200"/>
            <a:t>controlled the wallet or account involved</a:t>
          </a:r>
          <a:r>
            <a:rPr lang="en-GB" sz="1600" kern="1200"/>
            <a:t>?</a:t>
          </a:r>
          <a:endParaRPr lang="en-US" sz="1600" kern="1200"/>
        </a:p>
      </dsp:txBody>
      <dsp:txXfrm>
        <a:off x="29591" y="29627"/>
        <a:ext cx="7894801" cy="546989"/>
      </dsp:txXfrm>
    </dsp:sp>
    <dsp:sp modelId="{ACF8B901-73F3-2340-8A11-B3360D8723E4}">
      <dsp:nvSpPr>
        <dsp:cNvPr id="0" name=""/>
        <dsp:cNvSpPr/>
      </dsp:nvSpPr>
      <dsp:spPr>
        <a:xfrm>
          <a:off x="0" y="620284"/>
          <a:ext cx="7953983" cy="606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Has the </a:t>
          </a:r>
          <a:r>
            <a:rPr lang="en-GB" sz="1600" b="1" kern="1200"/>
            <a:t>integrity of the electronic evidence</a:t>
          </a:r>
          <a:r>
            <a:rPr lang="en-GB" sz="1600" kern="1200"/>
            <a:t> been preserved?</a:t>
          </a:r>
          <a:endParaRPr lang="en-US" sz="1600" kern="1200"/>
        </a:p>
      </dsp:txBody>
      <dsp:txXfrm>
        <a:off x="29591" y="649875"/>
        <a:ext cx="7894801" cy="546989"/>
      </dsp:txXfrm>
    </dsp:sp>
    <dsp:sp modelId="{DD58E70A-E5A4-E745-AD11-F22C3DB28985}">
      <dsp:nvSpPr>
        <dsp:cNvPr id="0" name=""/>
        <dsp:cNvSpPr/>
      </dsp:nvSpPr>
      <dsp:spPr>
        <a:xfrm>
          <a:off x="0" y="1240533"/>
          <a:ext cx="7953983" cy="606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Was the electronic evidence </a:t>
          </a:r>
          <a:r>
            <a:rPr lang="en-GB" sz="1600" b="1" kern="1200"/>
            <a:t>lawfully obtained</a:t>
          </a:r>
          <a:r>
            <a:rPr lang="en-GB" sz="1600" kern="1200"/>
            <a:t>?</a:t>
          </a:r>
          <a:endParaRPr lang="en-US" sz="1600" kern="1200"/>
        </a:p>
      </dsp:txBody>
      <dsp:txXfrm>
        <a:off x="29591" y="1270124"/>
        <a:ext cx="7894801" cy="546989"/>
      </dsp:txXfrm>
    </dsp:sp>
    <dsp:sp modelId="{F36A523A-1308-0242-BC7D-8C3875A263E8}">
      <dsp:nvSpPr>
        <dsp:cNvPr id="0" name=""/>
        <dsp:cNvSpPr/>
      </dsp:nvSpPr>
      <dsp:spPr>
        <a:xfrm>
          <a:off x="0" y="1860782"/>
          <a:ext cx="7953983" cy="606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Does the blockchain analysis form part of a </a:t>
          </a:r>
          <a:r>
            <a:rPr lang="en-GB" sz="1600" b="1" kern="1200"/>
            <a:t>broader evidentiary chain</a:t>
          </a:r>
          <a:r>
            <a:rPr lang="en-GB" sz="1600" kern="1200"/>
            <a:t>?</a:t>
          </a:r>
          <a:endParaRPr lang="en-US" sz="1600" kern="1200"/>
        </a:p>
      </dsp:txBody>
      <dsp:txXfrm>
        <a:off x="29591" y="1890373"/>
        <a:ext cx="7894801" cy="546989"/>
      </dsp:txXfrm>
    </dsp:sp>
    <dsp:sp modelId="{0864D948-22F2-8341-9795-D41A318937D6}">
      <dsp:nvSpPr>
        <dsp:cNvPr id="0" name=""/>
        <dsp:cNvSpPr/>
      </dsp:nvSpPr>
      <dsp:spPr>
        <a:xfrm>
          <a:off x="0" y="2481030"/>
          <a:ext cx="7953983" cy="60617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 dirty="0"/>
            <a:t>Is the evidence sufficient to justify </a:t>
          </a:r>
          <a:r>
            <a:rPr lang="en-GB" sz="1600" b="1" kern="1200" dirty="0"/>
            <a:t>freezing, seizure, or confiscation</a:t>
          </a:r>
          <a:r>
            <a:rPr lang="en-GB" sz="1600" kern="1200" dirty="0"/>
            <a:t>?</a:t>
          </a:r>
          <a:endParaRPr lang="en-US" sz="1600" kern="1200" dirty="0"/>
        </a:p>
      </dsp:txBody>
      <dsp:txXfrm>
        <a:off x="29591" y="2510621"/>
        <a:ext cx="7894801" cy="5469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DB753-9392-164C-B3BF-D426C3F0F3F5}">
      <dsp:nvSpPr>
        <dsp:cNvPr id="0" name=""/>
        <dsp:cNvSpPr/>
      </dsp:nvSpPr>
      <dsp:spPr>
        <a:xfrm>
          <a:off x="6031305" y="1015272"/>
          <a:ext cx="1124000" cy="257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70"/>
              </a:lnTo>
              <a:lnTo>
                <a:pt x="1124000" y="129770"/>
              </a:lnTo>
              <a:lnTo>
                <a:pt x="1124000" y="257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4949A-CC46-9B4E-A83E-EDCE06203552}">
      <dsp:nvSpPr>
        <dsp:cNvPr id="0" name=""/>
        <dsp:cNvSpPr/>
      </dsp:nvSpPr>
      <dsp:spPr>
        <a:xfrm>
          <a:off x="4907304" y="1015272"/>
          <a:ext cx="1124000" cy="257498"/>
        </a:xfrm>
        <a:custGeom>
          <a:avLst/>
          <a:gdLst/>
          <a:ahLst/>
          <a:cxnLst/>
          <a:rect l="0" t="0" r="0" b="0"/>
          <a:pathLst>
            <a:path>
              <a:moveTo>
                <a:pt x="1124000" y="0"/>
              </a:moveTo>
              <a:lnTo>
                <a:pt x="1124000" y="129770"/>
              </a:lnTo>
              <a:lnTo>
                <a:pt x="0" y="129770"/>
              </a:lnTo>
              <a:lnTo>
                <a:pt x="0" y="257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E0314-9668-894D-B1C4-AB513FCC639F}">
      <dsp:nvSpPr>
        <dsp:cNvPr id="0" name=""/>
        <dsp:cNvSpPr/>
      </dsp:nvSpPr>
      <dsp:spPr>
        <a:xfrm>
          <a:off x="1535303" y="1015272"/>
          <a:ext cx="1124000" cy="257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70"/>
              </a:lnTo>
              <a:lnTo>
                <a:pt x="1124000" y="129770"/>
              </a:lnTo>
              <a:lnTo>
                <a:pt x="1124000" y="257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BF706-3E8E-264F-BB3B-CD58AF05FB40}">
      <dsp:nvSpPr>
        <dsp:cNvPr id="0" name=""/>
        <dsp:cNvSpPr/>
      </dsp:nvSpPr>
      <dsp:spPr>
        <a:xfrm>
          <a:off x="411303" y="1015272"/>
          <a:ext cx="1124000" cy="257498"/>
        </a:xfrm>
        <a:custGeom>
          <a:avLst/>
          <a:gdLst/>
          <a:ahLst/>
          <a:cxnLst/>
          <a:rect l="0" t="0" r="0" b="0"/>
          <a:pathLst>
            <a:path>
              <a:moveTo>
                <a:pt x="1124000" y="0"/>
              </a:moveTo>
              <a:lnTo>
                <a:pt x="1124000" y="129770"/>
              </a:lnTo>
              <a:lnTo>
                <a:pt x="0" y="129770"/>
              </a:lnTo>
              <a:lnTo>
                <a:pt x="0" y="257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54997-823E-3B4B-98BD-9589390C4FC8}">
      <dsp:nvSpPr>
        <dsp:cNvPr id="0" name=""/>
        <dsp:cNvSpPr/>
      </dsp:nvSpPr>
      <dsp:spPr>
        <a:xfrm>
          <a:off x="1126576" y="197817"/>
          <a:ext cx="817454" cy="8174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92E9D-98BE-E144-8323-4A888B002D25}">
      <dsp:nvSpPr>
        <dsp:cNvPr id="0" name=""/>
        <dsp:cNvSpPr/>
      </dsp:nvSpPr>
      <dsp:spPr>
        <a:xfrm>
          <a:off x="1944031" y="195774"/>
          <a:ext cx="1226182" cy="81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000" b="1" kern="1200" dirty="0"/>
            <a:t>European Union (EU)</a:t>
          </a:r>
          <a:endParaRPr lang="en-US" sz="1000" kern="1200" dirty="0"/>
        </a:p>
      </dsp:txBody>
      <dsp:txXfrm>
        <a:off x="1944031" y="195774"/>
        <a:ext cx="1226182" cy="817454"/>
      </dsp:txXfrm>
    </dsp:sp>
    <dsp:sp modelId="{0973BCB9-CFBC-CB41-9D02-3952775B4171}">
      <dsp:nvSpPr>
        <dsp:cNvPr id="0" name=""/>
        <dsp:cNvSpPr/>
      </dsp:nvSpPr>
      <dsp:spPr>
        <a:xfrm>
          <a:off x="2576" y="1272770"/>
          <a:ext cx="817454" cy="817454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CF74A-BE58-D444-AE2C-D7301B7293B5}">
      <dsp:nvSpPr>
        <dsp:cNvPr id="0" name=""/>
        <dsp:cNvSpPr/>
      </dsp:nvSpPr>
      <dsp:spPr>
        <a:xfrm>
          <a:off x="820030" y="1270727"/>
          <a:ext cx="1226182" cy="81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Regulation 2018/1805 </a:t>
          </a:r>
          <a:br>
            <a:rPr lang="en-US" sz="1000" b="1" kern="1200" dirty="0"/>
          </a:br>
          <a:r>
            <a:rPr lang="en-US" sz="1000" kern="1200" dirty="0"/>
            <a:t>on the mutual recognition of freezing orders and confiscation orders</a:t>
          </a:r>
          <a:br>
            <a:rPr lang="en-US" sz="1000" kern="1200" dirty="0"/>
          </a:br>
          <a:endParaRPr lang="en-US" sz="1000" kern="1200" dirty="0"/>
        </a:p>
      </dsp:txBody>
      <dsp:txXfrm>
        <a:off x="820030" y="1270727"/>
        <a:ext cx="1226182" cy="817454"/>
      </dsp:txXfrm>
    </dsp:sp>
    <dsp:sp modelId="{7CBAA8B7-8217-1D41-B888-FF2D666B5861}">
      <dsp:nvSpPr>
        <dsp:cNvPr id="0" name=""/>
        <dsp:cNvSpPr/>
      </dsp:nvSpPr>
      <dsp:spPr>
        <a:xfrm>
          <a:off x="2250576" y="1272770"/>
          <a:ext cx="817454" cy="8174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FE3AC-81D3-FB4F-B5DB-AD9B7E21583F}">
      <dsp:nvSpPr>
        <dsp:cNvPr id="0" name=""/>
        <dsp:cNvSpPr/>
      </dsp:nvSpPr>
      <dsp:spPr>
        <a:xfrm>
          <a:off x="3090053" y="1230083"/>
          <a:ext cx="1226182" cy="81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000" b="1" kern="1200" dirty="0"/>
            <a:t>Directive </a:t>
          </a:r>
          <a:br>
            <a:rPr lang="en-GB" sz="1000" b="1" kern="1200" dirty="0"/>
          </a:br>
          <a:r>
            <a:rPr lang="en-GB" sz="1000" b="1" kern="1200" dirty="0"/>
            <a:t>2024/1260</a:t>
          </a:r>
          <a:br>
            <a:rPr lang="en-GB" sz="1000" b="1" kern="1200" dirty="0"/>
          </a:br>
          <a:r>
            <a:rPr lang="en-GB" sz="1000" kern="1200" dirty="0"/>
            <a:t>on Asset Recovery and Confiscation</a:t>
          </a:r>
          <a:endParaRPr lang="en-US" sz="1000" kern="1200" dirty="0"/>
        </a:p>
      </dsp:txBody>
      <dsp:txXfrm>
        <a:off x="3090053" y="1230083"/>
        <a:ext cx="1226182" cy="817454"/>
      </dsp:txXfrm>
    </dsp:sp>
    <dsp:sp modelId="{954CA367-F25F-2C43-808C-E4603897BC02}">
      <dsp:nvSpPr>
        <dsp:cNvPr id="0" name=""/>
        <dsp:cNvSpPr/>
      </dsp:nvSpPr>
      <dsp:spPr>
        <a:xfrm>
          <a:off x="5622577" y="197817"/>
          <a:ext cx="817454" cy="817454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7000" b="-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A8D83-A2B9-5B47-8874-1DB50CD951E5}">
      <dsp:nvSpPr>
        <dsp:cNvPr id="0" name=""/>
        <dsp:cNvSpPr/>
      </dsp:nvSpPr>
      <dsp:spPr>
        <a:xfrm>
          <a:off x="6440032" y="195774"/>
          <a:ext cx="1226182" cy="81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US" sz="1200" b="1" kern="1200" dirty="0"/>
            <a:t>League of Arab States (LAS)</a:t>
          </a:r>
        </a:p>
      </dsp:txBody>
      <dsp:txXfrm>
        <a:off x="6440032" y="195774"/>
        <a:ext cx="1226182" cy="817454"/>
      </dsp:txXfrm>
    </dsp:sp>
    <dsp:sp modelId="{230640B7-F9D8-094D-A648-9C22B8ECCCCE}">
      <dsp:nvSpPr>
        <dsp:cNvPr id="0" name=""/>
        <dsp:cNvSpPr/>
      </dsp:nvSpPr>
      <dsp:spPr>
        <a:xfrm>
          <a:off x="4498577" y="1272770"/>
          <a:ext cx="817454" cy="81745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BABDA-38CA-7348-8DA3-C153ABC11FEE}">
      <dsp:nvSpPr>
        <dsp:cNvPr id="0" name=""/>
        <dsp:cNvSpPr/>
      </dsp:nvSpPr>
      <dsp:spPr>
        <a:xfrm>
          <a:off x="5316032" y="1270727"/>
          <a:ext cx="1226182" cy="81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000" b="1" kern="1200" dirty="0"/>
            <a:t>Arab Convention against Corruption (2010)</a:t>
          </a:r>
          <a:endParaRPr lang="en-US" sz="1000" kern="1200" dirty="0"/>
        </a:p>
      </dsp:txBody>
      <dsp:txXfrm>
        <a:off x="5316032" y="1270727"/>
        <a:ext cx="1226182" cy="817454"/>
      </dsp:txXfrm>
    </dsp:sp>
    <dsp:sp modelId="{6F24EB92-2304-1744-B26D-2EC4F9311B7B}">
      <dsp:nvSpPr>
        <dsp:cNvPr id="0" name=""/>
        <dsp:cNvSpPr/>
      </dsp:nvSpPr>
      <dsp:spPr>
        <a:xfrm>
          <a:off x="6746578" y="1272770"/>
          <a:ext cx="817454" cy="81745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FB152-E15E-7F42-A711-485053C9ED3C}">
      <dsp:nvSpPr>
        <dsp:cNvPr id="0" name=""/>
        <dsp:cNvSpPr/>
      </dsp:nvSpPr>
      <dsp:spPr>
        <a:xfrm>
          <a:off x="7564032" y="1270727"/>
          <a:ext cx="1226182" cy="81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000" b="1" kern="1200" dirty="0"/>
            <a:t>Arab Convention on Combating Transnational Organized Crime</a:t>
          </a:r>
          <a:r>
            <a:rPr lang="ar-SA" sz="1000" b="1" kern="1200" dirty="0"/>
            <a:t> </a:t>
          </a:r>
          <a:r>
            <a:rPr lang="en-US" sz="1000" b="1" kern="1200" dirty="0"/>
            <a:t>(2010)</a:t>
          </a:r>
          <a:endParaRPr lang="en-US" sz="1000" kern="1200" dirty="0"/>
        </a:p>
      </dsp:txBody>
      <dsp:txXfrm>
        <a:off x="7564032" y="1270727"/>
        <a:ext cx="1226182" cy="81745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3FAD3-F95F-7C47-B48E-D2FAA50A676D}">
      <dsp:nvSpPr>
        <dsp:cNvPr id="0" name=""/>
        <dsp:cNvSpPr/>
      </dsp:nvSpPr>
      <dsp:spPr>
        <a:xfrm>
          <a:off x="581456" y="1260"/>
          <a:ext cx="7066686" cy="642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✔ Electronic evidence is central to modern asset recovery investigations</a:t>
          </a:r>
          <a:endParaRPr lang="en-US" sz="1800" kern="1200" dirty="0"/>
        </a:p>
      </dsp:txBody>
      <dsp:txXfrm>
        <a:off x="581456" y="1260"/>
        <a:ext cx="7066686" cy="642426"/>
      </dsp:txXfrm>
    </dsp:sp>
    <dsp:sp modelId="{3A467027-412B-8645-BDC0-74514F2F5705}">
      <dsp:nvSpPr>
        <dsp:cNvPr id="0" name=""/>
        <dsp:cNvSpPr/>
      </dsp:nvSpPr>
      <dsp:spPr>
        <a:xfrm>
          <a:off x="581456" y="643687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86A54-108E-1045-9A5D-BDBA3BEA0B8C}">
      <dsp:nvSpPr>
        <dsp:cNvPr id="0" name=""/>
        <dsp:cNvSpPr/>
      </dsp:nvSpPr>
      <dsp:spPr>
        <a:xfrm>
          <a:off x="1578644" y="643687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8A135-230A-4547-84F4-6C004A994DF5}">
      <dsp:nvSpPr>
        <dsp:cNvPr id="0" name=""/>
        <dsp:cNvSpPr/>
      </dsp:nvSpPr>
      <dsp:spPr>
        <a:xfrm>
          <a:off x="2575832" y="643687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45829-E95B-B74B-A1B1-C85EBE9E9C99}">
      <dsp:nvSpPr>
        <dsp:cNvPr id="0" name=""/>
        <dsp:cNvSpPr/>
      </dsp:nvSpPr>
      <dsp:spPr>
        <a:xfrm>
          <a:off x="3573020" y="643687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18561-F724-2B41-8E93-70485E0DEED0}">
      <dsp:nvSpPr>
        <dsp:cNvPr id="0" name=""/>
        <dsp:cNvSpPr/>
      </dsp:nvSpPr>
      <dsp:spPr>
        <a:xfrm>
          <a:off x="4570208" y="643687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D373C-6A04-634E-ABA4-1F1DF19F038C}">
      <dsp:nvSpPr>
        <dsp:cNvPr id="0" name=""/>
        <dsp:cNvSpPr/>
      </dsp:nvSpPr>
      <dsp:spPr>
        <a:xfrm>
          <a:off x="5567396" y="643687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6ACD4-C133-CA44-887D-9CDF1E494159}">
      <dsp:nvSpPr>
        <dsp:cNvPr id="0" name=""/>
        <dsp:cNvSpPr/>
      </dsp:nvSpPr>
      <dsp:spPr>
        <a:xfrm>
          <a:off x="6564584" y="643687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24CE6E-77CD-7442-99E1-C1F68BF10EB5}">
      <dsp:nvSpPr>
        <dsp:cNvPr id="0" name=""/>
        <dsp:cNvSpPr/>
      </dsp:nvSpPr>
      <dsp:spPr>
        <a:xfrm>
          <a:off x="581456" y="865502"/>
          <a:ext cx="7066686" cy="642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✔ Cryptocurrency investigations rely heavily on </a:t>
          </a:r>
          <a:r>
            <a:rPr lang="en-GB" sz="1800" b="1" kern="1200" dirty="0"/>
            <a:t>digital financial evidence</a:t>
          </a:r>
          <a:endParaRPr lang="en-US" sz="1800" kern="1200" dirty="0"/>
        </a:p>
      </dsp:txBody>
      <dsp:txXfrm>
        <a:off x="581456" y="865502"/>
        <a:ext cx="7066686" cy="642426"/>
      </dsp:txXfrm>
    </dsp:sp>
    <dsp:sp modelId="{FCADA003-B032-DA41-B243-52E481022DB4}">
      <dsp:nvSpPr>
        <dsp:cNvPr id="0" name=""/>
        <dsp:cNvSpPr/>
      </dsp:nvSpPr>
      <dsp:spPr>
        <a:xfrm>
          <a:off x="581456" y="1507928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59800C-F521-424E-AF07-EDDF0B2EF1A2}">
      <dsp:nvSpPr>
        <dsp:cNvPr id="0" name=""/>
        <dsp:cNvSpPr/>
      </dsp:nvSpPr>
      <dsp:spPr>
        <a:xfrm>
          <a:off x="1578644" y="1507928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F19DB-9EC3-8745-B10C-44642F7111A1}">
      <dsp:nvSpPr>
        <dsp:cNvPr id="0" name=""/>
        <dsp:cNvSpPr/>
      </dsp:nvSpPr>
      <dsp:spPr>
        <a:xfrm>
          <a:off x="2575832" y="1507928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E6467-D15F-B846-AD64-EBF402A1C300}">
      <dsp:nvSpPr>
        <dsp:cNvPr id="0" name=""/>
        <dsp:cNvSpPr/>
      </dsp:nvSpPr>
      <dsp:spPr>
        <a:xfrm>
          <a:off x="3573020" y="1507928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54B9B-C080-8C44-9A76-8F9893018D82}">
      <dsp:nvSpPr>
        <dsp:cNvPr id="0" name=""/>
        <dsp:cNvSpPr/>
      </dsp:nvSpPr>
      <dsp:spPr>
        <a:xfrm>
          <a:off x="4570208" y="1507928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83050-E0CF-5049-8C1E-A49C1F501C80}">
      <dsp:nvSpPr>
        <dsp:cNvPr id="0" name=""/>
        <dsp:cNvSpPr/>
      </dsp:nvSpPr>
      <dsp:spPr>
        <a:xfrm>
          <a:off x="5567396" y="1507928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F117AC-0E0F-CF48-8518-86316FB3D933}">
      <dsp:nvSpPr>
        <dsp:cNvPr id="0" name=""/>
        <dsp:cNvSpPr/>
      </dsp:nvSpPr>
      <dsp:spPr>
        <a:xfrm>
          <a:off x="6564584" y="1507928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3162C-8ED7-444A-A3DF-E0429768A172}">
      <dsp:nvSpPr>
        <dsp:cNvPr id="0" name=""/>
        <dsp:cNvSpPr/>
      </dsp:nvSpPr>
      <dsp:spPr>
        <a:xfrm>
          <a:off x="581456" y="1729743"/>
          <a:ext cx="7066686" cy="642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✔ Blockchain analysis helps </a:t>
          </a:r>
          <a:r>
            <a:rPr lang="en-GB" sz="1800" b="1" kern="1200" dirty="0"/>
            <a:t>trace assets but does not prove ownership alone</a:t>
          </a:r>
          <a:endParaRPr lang="en-US" sz="1800" kern="1200" dirty="0"/>
        </a:p>
      </dsp:txBody>
      <dsp:txXfrm>
        <a:off x="581456" y="1729743"/>
        <a:ext cx="7066686" cy="642426"/>
      </dsp:txXfrm>
    </dsp:sp>
    <dsp:sp modelId="{B8082508-340F-3843-8182-96A290C9EB7C}">
      <dsp:nvSpPr>
        <dsp:cNvPr id="0" name=""/>
        <dsp:cNvSpPr/>
      </dsp:nvSpPr>
      <dsp:spPr>
        <a:xfrm>
          <a:off x="581456" y="2372170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769EC-ECC4-B648-A873-4B72B0B2F065}">
      <dsp:nvSpPr>
        <dsp:cNvPr id="0" name=""/>
        <dsp:cNvSpPr/>
      </dsp:nvSpPr>
      <dsp:spPr>
        <a:xfrm>
          <a:off x="1578644" y="2372170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77B169-F405-3241-AB39-527F8C62E363}">
      <dsp:nvSpPr>
        <dsp:cNvPr id="0" name=""/>
        <dsp:cNvSpPr/>
      </dsp:nvSpPr>
      <dsp:spPr>
        <a:xfrm>
          <a:off x="2575832" y="2372170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9CB97B-CA88-0E4A-BC86-9595C7571656}">
      <dsp:nvSpPr>
        <dsp:cNvPr id="0" name=""/>
        <dsp:cNvSpPr/>
      </dsp:nvSpPr>
      <dsp:spPr>
        <a:xfrm>
          <a:off x="3573020" y="2372170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C4235D-8F59-5542-BC37-1152C18C2E2C}">
      <dsp:nvSpPr>
        <dsp:cNvPr id="0" name=""/>
        <dsp:cNvSpPr/>
      </dsp:nvSpPr>
      <dsp:spPr>
        <a:xfrm>
          <a:off x="4570208" y="2372170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84F326-3EB1-4042-857B-FAFB431CEA3F}">
      <dsp:nvSpPr>
        <dsp:cNvPr id="0" name=""/>
        <dsp:cNvSpPr/>
      </dsp:nvSpPr>
      <dsp:spPr>
        <a:xfrm>
          <a:off x="5567396" y="2372170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3A512E-90A8-514B-941C-CA15677A8991}">
      <dsp:nvSpPr>
        <dsp:cNvPr id="0" name=""/>
        <dsp:cNvSpPr/>
      </dsp:nvSpPr>
      <dsp:spPr>
        <a:xfrm>
          <a:off x="6564584" y="2372170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226CD-816E-AD4F-B748-9E5E113402E4}">
      <dsp:nvSpPr>
        <dsp:cNvPr id="0" name=""/>
        <dsp:cNvSpPr/>
      </dsp:nvSpPr>
      <dsp:spPr>
        <a:xfrm>
          <a:off x="581456" y="2593985"/>
          <a:ext cx="7066686" cy="642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✔ Courts must carefully evaluate </a:t>
          </a:r>
          <a:r>
            <a:rPr lang="en-GB" sz="1800" b="1" kern="1200" dirty="0"/>
            <a:t>authenticity, integrity, legality, and context</a:t>
          </a:r>
          <a:endParaRPr lang="en-US" sz="1800" kern="1200" dirty="0"/>
        </a:p>
      </dsp:txBody>
      <dsp:txXfrm>
        <a:off x="581456" y="2593985"/>
        <a:ext cx="7066686" cy="642426"/>
      </dsp:txXfrm>
    </dsp:sp>
    <dsp:sp modelId="{71D8D66D-D61D-C143-9749-12A5E81D074D}">
      <dsp:nvSpPr>
        <dsp:cNvPr id="0" name=""/>
        <dsp:cNvSpPr/>
      </dsp:nvSpPr>
      <dsp:spPr>
        <a:xfrm>
          <a:off x="581456" y="3236411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19903C-07B1-C34D-8B6C-FECC97C1489D}">
      <dsp:nvSpPr>
        <dsp:cNvPr id="0" name=""/>
        <dsp:cNvSpPr/>
      </dsp:nvSpPr>
      <dsp:spPr>
        <a:xfrm>
          <a:off x="1578644" y="3236411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64186C-2601-8741-A363-95D0B501DF48}">
      <dsp:nvSpPr>
        <dsp:cNvPr id="0" name=""/>
        <dsp:cNvSpPr/>
      </dsp:nvSpPr>
      <dsp:spPr>
        <a:xfrm>
          <a:off x="2575832" y="3236411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34F9E6-355B-7F4A-B5F5-A1A9CAD4B852}">
      <dsp:nvSpPr>
        <dsp:cNvPr id="0" name=""/>
        <dsp:cNvSpPr/>
      </dsp:nvSpPr>
      <dsp:spPr>
        <a:xfrm>
          <a:off x="3573020" y="3236411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E32702-F288-9F41-BB14-319B4527CAC5}">
      <dsp:nvSpPr>
        <dsp:cNvPr id="0" name=""/>
        <dsp:cNvSpPr/>
      </dsp:nvSpPr>
      <dsp:spPr>
        <a:xfrm>
          <a:off x="4570208" y="3236411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FB9AB2-0342-D44D-9D0D-AADB417F8A11}">
      <dsp:nvSpPr>
        <dsp:cNvPr id="0" name=""/>
        <dsp:cNvSpPr/>
      </dsp:nvSpPr>
      <dsp:spPr>
        <a:xfrm>
          <a:off x="5567396" y="3236411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0C8B02-E861-6349-8EC0-A64662D9CD57}">
      <dsp:nvSpPr>
        <dsp:cNvPr id="0" name=""/>
        <dsp:cNvSpPr/>
      </dsp:nvSpPr>
      <dsp:spPr>
        <a:xfrm>
          <a:off x="6564584" y="3236411"/>
          <a:ext cx="942224" cy="157037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D3FAD3-F95F-7C47-B48E-D2FAA50A676D}">
      <dsp:nvSpPr>
        <dsp:cNvPr id="0" name=""/>
        <dsp:cNvSpPr/>
      </dsp:nvSpPr>
      <dsp:spPr>
        <a:xfrm>
          <a:off x="415096" y="1503381"/>
          <a:ext cx="7399406" cy="6726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💻 Electronic Evidence (devices, emails, logs)</a:t>
          </a:r>
          <a:br>
            <a:rPr lang="en-GB" sz="1800" kern="1200" dirty="0"/>
          </a:br>
          <a:r>
            <a:rPr lang="en-GB" sz="1800" kern="1200" dirty="0"/>
            <a:t>⬇</a:t>
          </a:r>
          <a:br>
            <a:rPr lang="en-GB" sz="1800" kern="1200" dirty="0"/>
          </a:br>
          <a:r>
            <a:rPr lang="en-GB" sz="1800" kern="1200" dirty="0"/>
            <a:t>⛓ Blockchain Evidence (transaction flows)</a:t>
          </a:r>
          <a:br>
            <a:rPr lang="en-GB" sz="1800" kern="1200" dirty="0"/>
          </a:br>
          <a:r>
            <a:rPr lang="en-GB" sz="1800" kern="1200" dirty="0"/>
            <a:t>⬇</a:t>
          </a:r>
          <a:br>
            <a:rPr lang="en-GB" sz="1800" kern="1200" dirty="0"/>
          </a:br>
          <a:r>
            <a:rPr lang="en-GB" sz="1800" kern="1200" dirty="0"/>
            <a:t>🔎 Financial Investigation (tracing proceeds)</a:t>
          </a:r>
          <a:br>
            <a:rPr lang="en-GB" sz="1800" kern="1200" dirty="0"/>
          </a:br>
          <a:r>
            <a:rPr lang="en-GB" sz="1800" kern="1200" dirty="0"/>
            <a:t>⬇</a:t>
          </a:r>
          <a:br>
            <a:rPr lang="en-GB" sz="1800" kern="1200" dirty="0"/>
          </a:br>
          <a:r>
            <a:rPr lang="en-GB" sz="1800" kern="1200" dirty="0"/>
            <a:t>👤 Attribution (link suspect to wallet)</a:t>
          </a:r>
          <a:br>
            <a:rPr lang="en-GB" sz="1800" kern="1200" dirty="0"/>
          </a:br>
          <a:r>
            <a:rPr lang="en-GB" sz="1800" kern="1200" dirty="0"/>
            <a:t>⬇</a:t>
          </a:r>
          <a:br>
            <a:rPr lang="en-GB" sz="1800" kern="1200" dirty="0"/>
          </a:br>
          <a:r>
            <a:rPr lang="en-GB" sz="1800" kern="1200" dirty="0"/>
            <a:t>⚖ Judicial Evaluation (authenticity &amp; legality)</a:t>
          </a:r>
          <a:br>
            <a:rPr lang="en-GB" sz="1800" kern="1200" dirty="0"/>
          </a:br>
          <a:r>
            <a:rPr lang="en-GB" sz="1800" kern="1200" dirty="0"/>
            <a:t>⬇</a:t>
          </a:r>
          <a:br>
            <a:rPr lang="en-GB" sz="1800" kern="1200" dirty="0"/>
          </a:br>
          <a:r>
            <a:rPr lang="en-GB" sz="1800" kern="1200" dirty="0"/>
            <a:t>💰 Asset Recovery Decision</a:t>
          </a:r>
          <a:br>
            <a:rPr lang="en-GB" sz="1800" kern="1200" dirty="0"/>
          </a:br>
          <a:r>
            <a:rPr lang="en-GB" sz="1800" kern="1200" dirty="0"/>
            <a:t>Freeze • Seize • Confiscate</a:t>
          </a:r>
          <a:endParaRPr lang="en-US" sz="1800" kern="1200" dirty="0"/>
        </a:p>
      </dsp:txBody>
      <dsp:txXfrm>
        <a:off x="415096" y="1503381"/>
        <a:ext cx="7399406" cy="672673"/>
      </dsp:txXfrm>
    </dsp:sp>
    <dsp:sp modelId="{3A467027-412B-8645-BDC0-74514F2F5705}">
      <dsp:nvSpPr>
        <dsp:cNvPr id="0" name=""/>
        <dsp:cNvSpPr/>
      </dsp:nvSpPr>
      <dsp:spPr>
        <a:xfrm>
          <a:off x="415096" y="2176054"/>
          <a:ext cx="986587" cy="16443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286A54-108E-1045-9A5D-BDBA3BEA0B8C}">
      <dsp:nvSpPr>
        <dsp:cNvPr id="0" name=""/>
        <dsp:cNvSpPr/>
      </dsp:nvSpPr>
      <dsp:spPr>
        <a:xfrm>
          <a:off x="1459235" y="2176054"/>
          <a:ext cx="986587" cy="16443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38A135-230A-4547-84F4-6C004A994DF5}">
      <dsp:nvSpPr>
        <dsp:cNvPr id="0" name=""/>
        <dsp:cNvSpPr/>
      </dsp:nvSpPr>
      <dsp:spPr>
        <a:xfrm>
          <a:off x="2503373" y="2176054"/>
          <a:ext cx="986587" cy="16443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445829-E95B-B74B-A1B1-C85EBE9E9C99}">
      <dsp:nvSpPr>
        <dsp:cNvPr id="0" name=""/>
        <dsp:cNvSpPr/>
      </dsp:nvSpPr>
      <dsp:spPr>
        <a:xfrm>
          <a:off x="3547512" y="2176054"/>
          <a:ext cx="986587" cy="16443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B18561-F724-2B41-8E93-70485E0DEED0}">
      <dsp:nvSpPr>
        <dsp:cNvPr id="0" name=""/>
        <dsp:cNvSpPr/>
      </dsp:nvSpPr>
      <dsp:spPr>
        <a:xfrm>
          <a:off x="4591650" y="2176054"/>
          <a:ext cx="986587" cy="16443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8D373C-6A04-634E-ABA4-1F1DF19F038C}">
      <dsp:nvSpPr>
        <dsp:cNvPr id="0" name=""/>
        <dsp:cNvSpPr/>
      </dsp:nvSpPr>
      <dsp:spPr>
        <a:xfrm>
          <a:off x="5635789" y="2176054"/>
          <a:ext cx="986587" cy="16443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26ACD4-C133-CA44-887D-9CDF1E494159}">
      <dsp:nvSpPr>
        <dsp:cNvPr id="0" name=""/>
        <dsp:cNvSpPr/>
      </dsp:nvSpPr>
      <dsp:spPr>
        <a:xfrm>
          <a:off x="6679927" y="2176054"/>
          <a:ext cx="986587" cy="164431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2CEC75-D479-A947-9770-C4CC0576513E}">
      <dsp:nvSpPr>
        <dsp:cNvPr id="0" name=""/>
        <dsp:cNvSpPr/>
      </dsp:nvSpPr>
      <dsp:spPr>
        <a:xfrm>
          <a:off x="0" y="410262"/>
          <a:ext cx="535181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D018D2-5DAB-A54C-8CE0-D6C6EF7992FE}">
      <dsp:nvSpPr>
        <dsp:cNvPr id="0" name=""/>
        <dsp:cNvSpPr/>
      </dsp:nvSpPr>
      <dsp:spPr>
        <a:xfrm>
          <a:off x="267590" y="262662"/>
          <a:ext cx="3746269" cy="295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600" tIns="0" rIns="141600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Mutual Legal Assistance (MLA)</a:t>
          </a:r>
          <a:endParaRPr lang="en-US" sz="1000" kern="1200" dirty="0"/>
        </a:p>
      </dsp:txBody>
      <dsp:txXfrm>
        <a:off x="282000" y="277072"/>
        <a:ext cx="3717449" cy="266379"/>
      </dsp:txXfrm>
    </dsp:sp>
    <dsp:sp modelId="{5DD98CF3-B522-D446-9407-DECA27988FE3}">
      <dsp:nvSpPr>
        <dsp:cNvPr id="0" name=""/>
        <dsp:cNvSpPr/>
      </dsp:nvSpPr>
      <dsp:spPr>
        <a:xfrm>
          <a:off x="0" y="863862"/>
          <a:ext cx="535181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B7104AB-D0D2-BB4D-A587-33084F75562D}">
      <dsp:nvSpPr>
        <dsp:cNvPr id="0" name=""/>
        <dsp:cNvSpPr/>
      </dsp:nvSpPr>
      <dsp:spPr>
        <a:xfrm>
          <a:off x="267590" y="716262"/>
          <a:ext cx="3746269" cy="295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600" tIns="0" rIns="141600" bIns="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/>
            <a:t>Extradition</a:t>
          </a:r>
          <a:endParaRPr lang="en-US" sz="1000" kern="1200" dirty="0"/>
        </a:p>
      </dsp:txBody>
      <dsp:txXfrm>
        <a:off x="282000" y="730672"/>
        <a:ext cx="3717449" cy="266379"/>
      </dsp:txXfrm>
    </dsp:sp>
    <dsp:sp modelId="{B3E5945B-2F47-1245-851C-1F4245D5C366}">
      <dsp:nvSpPr>
        <dsp:cNvPr id="0" name=""/>
        <dsp:cNvSpPr/>
      </dsp:nvSpPr>
      <dsp:spPr>
        <a:xfrm>
          <a:off x="0" y="1317461"/>
          <a:ext cx="535181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F96ACA-7EDB-8945-BEAC-22AE1675CC03}">
      <dsp:nvSpPr>
        <dsp:cNvPr id="0" name=""/>
        <dsp:cNvSpPr/>
      </dsp:nvSpPr>
      <dsp:spPr>
        <a:xfrm>
          <a:off x="267590" y="1169862"/>
          <a:ext cx="3746269" cy="295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600" tIns="0" rIns="141600" bIns="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Transfer of Sentenced Persons</a:t>
          </a:r>
          <a:endParaRPr lang="en-US" sz="1000" kern="1200" dirty="0"/>
        </a:p>
      </dsp:txBody>
      <dsp:txXfrm>
        <a:off x="282000" y="1184272"/>
        <a:ext cx="3717449" cy="266379"/>
      </dsp:txXfrm>
    </dsp:sp>
    <dsp:sp modelId="{4CAAE2B6-762B-2E47-9CEC-0BFCAF3A4D3C}">
      <dsp:nvSpPr>
        <dsp:cNvPr id="0" name=""/>
        <dsp:cNvSpPr/>
      </dsp:nvSpPr>
      <dsp:spPr>
        <a:xfrm>
          <a:off x="0" y="1771061"/>
          <a:ext cx="535181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31D36AD-AFD7-CC42-B354-37A1D176F088}">
      <dsp:nvSpPr>
        <dsp:cNvPr id="0" name=""/>
        <dsp:cNvSpPr/>
      </dsp:nvSpPr>
      <dsp:spPr>
        <a:xfrm>
          <a:off x="267590" y="1623461"/>
          <a:ext cx="3746269" cy="295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600" tIns="0" rIns="141600" bIns="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Joint Investigations</a:t>
          </a:r>
          <a:endParaRPr lang="en-US" sz="1000" kern="1200" dirty="0"/>
        </a:p>
      </dsp:txBody>
      <dsp:txXfrm>
        <a:off x="282000" y="1637871"/>
        <a:ext cx="3717449" cy="266379"/>
      </dsp:txXfrm>
    </dsp:sp>
    <dsp:sp modelId="{CDFE0FD7-AA25-9444-AD33-7DD8794AA4B6}">
      <dsp:nvSpPr>
        <dsp:cNvPr id="0" name=""/>
        <dsp:cNvSpPr/>
      </dsp:nvSpPr>
      <dsp:spPr>
        <a:xfrm>
          <a:off x="0" y="2224661"/>
          <a:ext cx="5351813" cy="252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ED53BE7-DE8F-B84E-AF5A-BFBEB4D2E2BC}">
      <dsp:nvSpPr>
        <dsp:cNvPr id="0" name=""/>
        <dsp:cNvSpPr/>
      </dsp:nvSpPr>
      <dsp:spPr>
        <a:xfrm>
          <a:off x="267590" y="2077061"/>
          <a:ext cx="3746269" cy="2951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600" tIns="0" rIns="141600" bIns="0" numCol="1" spcCol="1270" anchor="ctr" anchorCtr="0">
          <a:noAutofit/>
        </a:bodyPr>
        <a:lstStyle/>
        <a:p>
          <a:pPr marL="0" lvl="0" indent="0" algn="l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000" b="1" kern="1200" dirty="0"/>
            <a:t>Recognition and Enforcement of Foreign Judicial Decisions</a:t>
          </a:r>
          <a:endParaRPr lang="en-US" sz="1000" kern="1200" dirty="0"/>
        </a:p>
      </dsp:txBody>
      <dsp:txXfrm>
        <a:off x="282000" y="2091471"/>
        <a:ext cx="3717449" cy="26637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EFA16C-D7C8-FE4C-A0E2-DA69925C9A7B}">
      <dsp:nvSpPr>
        <dsp:cNvPr id="0" name=""/>
        <dsp:cNvSpPr/>
      </dsp:nvSpPr>
      <dsp:spPr>
        <a:xfrm>
          <a:off x="2161759" y="1783519"/>
          <a:ext cx="1532325" cy="3646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480"/>
              </a:lnTo>
              <a:lnTo>
                <a:pt x="1532325" y="248480"/>
              </a:lnTo>
              <a:lnTo>
                <a:pt x="1532325" y="3646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4311789-EC1A-E441-8077-33AE7BC55A81}">
      <dsp:nvSpPr>
        <dsp:cNvPr id="0" name=""/>
        <dsp:cNvSpPr/>
      </dsp:nvSpPr>
      <dsp:spPr>
        <a:xfrm>
          <a:off x="2116039" y="1783519"/>
          <a:ext cx="91440" cy="36462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646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A176CB4-BC46-2F4E-9C68-BF1E3D93F34E}">
      <dsp:nvSpPr>
        <dsp:cNvPr id="0" name=""/>
        <dsp:cNvSpPr/>
      </dsp:nvSpPr>
      <dsp:spPr>
        <a:xfrm>
          <a:off x="629433" y="1783519"/>
          <a:ext cx="1532325" cy="364623"/>
        </a:xfrm>
        <a:custGeom>
          <a:avLst/>
          <a:gdLst/>
          <a:ahLst/>
          <a:cxnLst/>
          <a:rect l="0" t="0" r="0" b="0"/>
          <a:pathLst>
            <a:path>
              <a:moveTo>
                <a:pt x="1532325" y="0"/>
              </a:moveTo>
              <a:lnTo>
                <a:pt x="1532325" y="248480"/>
              </a:lnTo>
              <a:lnTo>
                <a:pt x="0" y="248480"/>
              </a:lnTo>
              <a:lnTo>
                <a:pt x="0" y="36462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6A47F-B782-D54A-A20A-7A80F4531531}">
      <dsp:nvSpPr>
        <dsp:cNvPr id="0" name=""/>
        <dsp:cNvSpPr/>
      </dsp:nvSpPr>
      <dsp:spPr>
        <a:xfrm>
          <a:off x="1534898" y="987406"/>
          <a:ext cx="1253721" cy="796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98ABA-3A8E-1143-9EBF-33EF1A8DB2EC}">
      <dsp:nvSpPr>
        <dsp:cNvPr id="0" name=""/>
        <dsp:cNvSpPr/>
      </dsp:nvSpPr>
      <dsp:spPr>
        <a:xfrm>
          <a:off x="1674200" y="1119743"/>
          <a:ext cx="1253721" cy="796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International Agreements</a:t>
          </a:r>
        </a:p>
      </dsp:txBody>
      <dsp:txXfrm>
        <a:off x="1697517" y="1143060"/>
        <a:ext cx="1207087" cy="749478"/>
      </dsp:txXfrm>
    </dsp:sp>
    <dsp:sp modelId="{6D2515E2-54CD-384C-816E-EBFB43BBD86C}">
      <dsp:nvSpPr>
        <dsp:cNvPr id="0" name=""/>
        <dsp:cNvSpPr/>
      </dsp:nvSpPr>
      <dsp:spPr>
        <a:xfrm>
          <a:off x="2572" y="2148143"/>
          <a:ext cx="1253721" cy="796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E20919-DE58-E84E-9BA0-708395583543}">
      <dsp:nvSpPr>
        <dsp:cNvPr id="0" name=""/>
        <dsp:cNvSpPr/>
      </dsp:nvSpPr>
      <dsp:spPr>
        <a:xfrm>
          <a:off x="141875" y="2280480"/>
          <a:ext cx="1253721" cy="796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Multilateral Agreements</a:t>
          </a:r>
        </a:p>
      </dsp:txBody>
      <dsp:txXfrm>
        <a:off x="165192" y="2303797"/>
        <a:ext cx="1207087" cy="749478"/>
      </dsp:txXfrm>
    </dsp:sp>
    <dsp:sp modelId="{632AFB05-D1F4-8D43-9708-7D9BA9915DCB}">
      <dsp:nvSpPr>
        <dsp:cNvPr id="0" name=""/>
        <dsp:cNvSpPr/>
      </dsp:nvSpPr>
      <dsp:spPr>
        <a:xfrm>
          <a:off x="1534898" y="2148143"/>
          <a:ext cx="1253721" cy="796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3E1C1F-CE2F-FF44-9472-D10207A2C136}">
      <dsp:nvSpPr>
        <dsp:cNvPr id="0" name=""/>
        <dsp:cNvSpPr/>
      </dsp:nvSpPr>
      <dsp:spPr>
        <a:xfrm>
          <a:off x="1674200" y="2280480"/>
          <a:ext cx="1253721" cy="796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Regional Agreements</a:t>
          </a:r>
        </a:p>
      </dsp:txBody>
      <dsp:txXfrm>
        <a:off x="1697517" y="2303797"/>
        <a:ext cx="1207087" cy="749478"/>
      </dsp:txXfrm>
    </dsp:sp>
    <dsp:sp modelId="{64E039CB-765D-324A-A13C-DFDCD8F042FC}">
      <dsp:nvSpPr>
        <dsp:cNvPr id="0" name=""/>
        <dsp:cNvSpPr/>
      </dsp:nvSpPr>
      <dsp:spPr>
        <a:xfrm>
          <a:off x="3067224" y="2148143"/>
          <a:ext cx="1253721" cy="796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210EC3-CD5F-4E45-B11A-FFB33FD33AFF}">
      <dsp:nvSpPr>
        <dsp:cNvPr id="0" name=""/>
        <dsp:cNvSpPr/>
      </dsp:nvSpPr>
      <dsp:spPr>
        <a:xfrm>
          <a:off x="3206526" y="2280480"/>
          <a:ext cx="1253721" cy="796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Bilateral Agreements</a:t>
          </a:r>
        </a:p>
      </dsp:txBody>
      <dsp:txXfrm>
        <a:off x="3229843" y="2303797"/>
        <a:ext cx="1207087" cy="749478"/>
      </dsp:txXfrm>
    </dsp:sp>
    <dsp:sp modelId="{5699BE0F-0281-3245-8052-82E603E11399}">
      <dsp:nvSpPr>
        <dsp:cNvPr id="0" name=""/>
        <dsp:cNvSpPr/>
      </dsp:nvSpPr>
      <dsp:spPr>
        <a:xfrm>
          <a:off x="3067224" y="987406"/>
          <a:ext cx="1253721" cy="796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FFDAED-9D87-F14C-84AE-E05F20AF863D}">
      <dsp:nvSpPr>
        <dsp:cNvPr id="0" name=""/>
        <dsp:cNvSpPr/>
      </dsp:nvSpPr>
      <dsp:spPr>
        <a:xfrm>
          <a:off x="3206526" y="1119743"/>
          <a:ext cx="1253721" cy="796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International Comity</a:t>
          </a:r>
          <a:endParaRPr lang="en-US" sz="1400" kern="1200" dirty="0"/>
        </a:p>
      </dsp:txBody>
      <dsp:txXfrm>
        <a:off x="3229843" y="1143060"/>
        <a:ext cx="1207087" cy="749478"/>
      </dsp:txXfrm>
    </dsp:sp>
    <dsp:sp modelId="{F302A7AF-8750-BC43-BF58-60700965DBE6}">
      <dsp:nvSpPr>
        <dsp:cNvPr id="0" name=""/>
        <dsp:cNvSpPr/>
      </dsp:nvSpPr>
      <dsp:spPr>
        <a:xfrm>
          <a:off x="4599550" y="987406"/>
          <a:ext cx="1253721" cy="796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81DFFE-C10B-B141-8199-7A60E9E9501C}">
      <dsp:nvSpPr>
        <dsp:cNvPr id="0" name=""/>
        <dsp:cNvSpPr/>
      </dsp:nvSpPr>
      <dsp:spPr>
        <a:xfrm>
          <a:off x="4738852" y="1119743"/>
          <a:ext cx="1253721" cy="796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Reciprocity</a:t>
          </a:r>
        </a:p>
      </dsp:txBody>
      <dsp:txXfrm>
        <a:off x="4762169" y="1143060"/>
        <a:ext cx="1207087" cy="749478"/>
      </dsp:txXfrm>
    </dsp:sp>
    <dsp:sp modelId="{04D38563-554B-C044-845F-EB8C341E9479}">
      <dsp:nvSpPr>
        <dsp:cNvPr id="0" name=""/>
        <dsp:cNvSpPr/>
      </dsp:nvSpPr>
      <dsp:spPr>
        <a:xfrm>
          <a:off x="6131875" y="987406"/>
          <a:ext cx="1253721" cy="796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DD54FB-06E1-5747-9110-088E7B0C24B3}">
      <dsp:nvSpPr>
        <dsp:cNvPr id="0" name=""/>
        <dsp:cNvSpPr/>
      </dsp:nvSpPr>
      <dsp:spPr>
        <a:xfrm>
          <a:off x="6271178" y="1119743"/>
          <a:ext cx="1253721" cy="7961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National Legislation</a:t>
          </a:r>
        </a:p>
      </dsp:txBody>
      <dsp:txXfrm>
        <a:off x="6294495" y="1143060"/>
        <a:ext cx="1207087" cy="749478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01ED6C-78ED-F94A-89C8-5FC5FB86D0FD}">
      <dsp:nvSpPr>
        <dsp:cNvPr id="0" name=""/>
        <dsp:cNvSpPr/>
      </dsp:nvSpPr>
      <dsp:spPr>
        <a:xfrm>
          <a:off x="2638" y="552630"/>
          <a:ext cx="2572584" cy="9901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United Nations Convention against Corruption (UNCAC)</a:t>
          </a:r>
          <a:r>
            <a:rPr lang="en-GB" sz="1600" kern="1200" dirty="0"/>
            <a:t> </a:t>
          </a:r>
          <a:endParaRPr lang="en-US" sz="1600" kern="1200" dirty="0"/>
        </a:p>
      </dsp:txBody>
      <dsp:txXfrm>
        <a:off x="2638" y="552630"/>
        <a:ext cx="2572584" cy="990189"/>
      </dsp:txXfrm>
    </dsp:sp>
    <dsp:sp modelId="{C22AC10C-03BD-2346-892E-7FB94D2488B4}">
      <dsp:nvSpPr>
        <dsp:cNvPr id="0" name=""/>
        <dsp:cNvSpPr/>
      </dsp:nvSpPr>
      <dsp:spPr>
        <a:xfrm>
          <a:off x="889" y="1542820"/>
          <a:ext cx="2576083" cy="988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Chapter IV – International Cooperation </a:t>
          </a:r>
          <a:r>
            <a:rPr lang="en-GB" sz="1400" i="1" kern="1200" dirty="0"/>
            <a:t>(Articles 43–49)</a:t>
          </a:r>
          <a:endParaRPr lang="en-US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Chapter V – Asset Recovery </a:t>
          </a:r>
          <a:r>
            <a:rPr lang="en-GB" sz="1400" i="1" kern="1200" dirty="0"/>
            <a:t>(Articles 51–59)</a:t>
          </a:r>
          <a:endParaRPr lang="en-US" sz="1400" kern="1200" dirty="0"/>
        </a:p>
      </dsp:txBody>
      <dsp:txXfrm>
        <a:off x="889" y="1542820"/>
        <a:ext cx="2576083" cy="988200"/>
      </dsp:txXfrm>
    </dsp:sp>
    <dsp:sp modelId="{7B5F8190-B241-2843-86AF-573A01F1476E}">
      <dsp:nvSpPr>
        <dsp:cNvPr id="0" name=""/>
        <dsp:cNvSpPr/>
      </dsp:nvSpPr>
      <dsp:spPr>
        <a:xfrm>
          <a:off x="2937134" y="552630"/>
          <a:ext cx="2572584" cy="9901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United Nations Convention against Transnational Organized Crime (UNTOC)</a:t>
          </a:r>
          <a:endParaRPr lang="en-US" sz="1600" kern="1200" dirty="0"/>
        </a:p>
      </dsp:txBody>
      <dsp:txXfrm>
        <a:off x="2937134" y="552630"/>
        <a:ext cx="2572584" cy="990189"/>
      </dsp:txXfrm>
    </dsp:sp>
    <dsp:sp modelId="{A56AE43F-E808-D64E-8BA6-3AD391EA0BA1}">
      <dsp:nvSpPr>
        <dsp:cNvPr id="0" name=""/>
        <dsp:cNvSpPr/>
      </dsp:nvSpPr>
      <dsp:spPr>
        <a:xfrm>
          <a:off x="2937134" y="1542820"/>
          <a:ext cx="2572584" cy="988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i="1" kern="1200" dirty="0"/>
            <a:t>(Articles 12, 13, 14, 18)</a:t>
          </a:r>
          <a:endParaRPr lang="en-US" sz="1400" kern="1200" dirty="0"/>
        </a:p>
      </dsp:txBody>
      <dsp:txXfrm>
        <a:off x="2937134" y="1542820"/>
        <a:ext cx="2572584" cy="988200"/>
      </dsp:txXfrm>
    </dsp:sp>
    <dsp:sp modelId="{A40E31D7-77F8-9046-B0E5-E43D914401B0}">
      <dsp:nvSpPr>
        <dsp:cNvPr id="0" name=""/>
        <dsp:cNvSpPr/>
      </dsp:nvSpPr>
      <dsp:spPr>
        <a:xfrm>
          <a:off x="5869881" y="552630"/>
          <a:ext cx="2572584" cy="99018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United Nations Convention on Combating Cybercrime</a:t>
          </a:r>
          <a:endParaRPr lang="en-US" sz="1600" kern="1200" dirty="0"/>
        </a:p>
      </dsp:txBody>
      <dsp:txXfrm>
        <a:off x="5869881" y="552630"/>
        <a:ext cx="2572584" cy="990189"/>
      </dsp:txXfrm>
    </dsp:sp>
    <dsp:sp modelId="{16FD77CD-374C-1847-9A63-BDF75D607A23}">
      <dsp:nvSpPr>
        <dsp:cNvPr id="0" name=""/>
        <dsp:cNvSpPr/>
      </dsp:nvSpPr>
      <dsp:spPr>
        <a:xfrm>
          <a:off x="5869881" y="1542820"/>
          <a:ext cx="2572584" cy="988200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400" kern="1200" dirty="0"/>
            <a:t>Chapter V – International Cooperation </a:t>
          </a:r>
          <a:r>
            <a:rPr lang="en-GB" sz="1400" i="1" kern="1200" dirty="0"/>
            <a:t>(Articles 35–52)</a:t>
          </a:r>
          <a:endParaRPr lang="en-US" sz="1400" kern="1200" dirty="0"/>
        </a:p>
      </dsp:txBody>
      <dsp:txXfrm>
        <a:off x="5869881" y="1542820"/>
        <a:ext cx="2572584" cy="988200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4DB753-9392-164C-B3BF-D426C3F0F3F5}">
      <dsp:nvSpPr>
        <dsp:cNvPr id="0" name=""/>
        <dsp:cNvSpPr/>
      </dsp:nvSpPr>
      <dsp:spPr>
        <a:xfrm>
          <a:off x="6031305" y="1015272"/>
          <a:ext cx="1124000" cy="257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70"/>
              </a:lnTo>
              <a:lnTo>
                <a:pt x="1124000" y="129770"/>
              </a:lnTo>
              <a:lnTo>
                <a:pt x="1124000" y="257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24949A-CC46-9B4E-A83E-EDCE06203552}">
      <dsp:nvSpPr>
        <dsp:cNvPr id="0" name=""/>
        <dsp:cNvSpPr/>
      </dsp:nvSpPr>
      <dsp:spPr>
        <a:xfrm>
          <a:off x="4907304" y="1015272"/>
          <a:ext cx="1124000" cy="257498"/>
        </a:xfrm>
        <a:custGeom>
          <a:avLst/>
          <a:gdLst/>
          <a:ahLst/>
          <a:cxnLst/>
          <a:rect l="0" t="0" r="0" b="0"/>
          <a:pathLst>
            <a:path>
              <a:moveTo>
                <a:pt x="1124000" y="0"/>
              </a:moveTo>
              <a:lnTo>
                <a:pt x="1124000" y="129770"/>
              </a:lnTo>
              <a:lnTo>
                <a:pt x="0" y="129770"/>
              </a:lnTo>
              <a:lnTo>
                <a:pt x="0" y="257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BEE0314-9668-894D-B1C4-AB513FCC639F}">
      <dsp:nvSpPr>
        <dsp:cNvPr id="0" name=""/>
        <dsp:cNvSpPr/>
      </dsp:nvSpPr>
      <dsp:spPr>
        <a:xfrm>
          <a:off x="1535303" y="1015272"/>
          <a:ext cx="1124000" cy="257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9770"/>
              </a:lnTo>
              <a:lnTo>
                <a:pt x="1124000" y="129770"/>
              </a:lnTo>
              <a:lnTo>
                <a:pt x="1124000" y="257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2BF706-3E8E-264F-BB3B-CD58AF05FB40}">
      <dsp:nvSpPr>
        <dsp:cNvPr id="0" name=""/>
        <dsp:cNvSpPr/>
      </dsp:nvSpPr>
      <dsp:spPr>
        <a:xfrm>
          <a:off x="411303" y="1015272"/>
          <a:ext cx="1124000" cy="257498"/>
        </a:xfrm>
        <a:custGeom>
          <a:avLst/>
          <a:gdLst/>
          <a:ahLst/>
          <a:cxnLst/>
          <a:rect l="0" t="0" r="0" b="0"/>
          <a:pathLst>
            <a:path>
              <a:moveTo>
                <a:pt x="1124000" y="0"/>
              </a:moveTo>
              <a:lnTo>
                <a:pt x="1124000" y="129770"/>
              </a:lnTo>
              <a:lnTo>
                <a:pt x="0" y="129770"/>
              </a:lnTo>
              <a:lnTo>
                <a:pt x="0" y="25749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E54997-823E-3B4B-98BD-9589390C4FC8}">
      <dsp:nvSpPr>
        <dsp:cNvPr id="0" name=""/>
        <dsp:cNvSpPr/>
      </dsp:nvSpPr>
      <dsp:spPr>
        <a:xfrm>
          <a:off x="1126576" y="197817"/>
          <a:ext cx="817454" cy="817454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C392E9D-98BE-E144-8323-4A888B002D25}">
      <dsp:nvSpPr>
        <dsp:cNvPr id="0" name=""/>
        <dsp:cNvSpPr/>
      </dsp:nvSpPr>
      <dsp:spPr>
        <a:xfrm>
          <a:off x="1944031" y="195774"/>
          <a:ext cx="1226182" cy="81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000" b="1" kern="1200" dirty="0"/>
            <a:t>European Union (EU)</a:t>
          </a:r>
          <a:endParaRPr lang="en-US" sz="1000" kern="1200" dirty="0"/>
        </a:p>
      </dsp:txBody>
      <dsp:txXfrm>
        <a:off x="1944031" y="195774"/>
        <a:ext cx="1226182" cy="817454"/>
      </dsp:txXfrm>
    </dsp:sp>
    <dsp:sp modelId="{0973BCB9-CFBC-CB41-9D02-3952775B4171}">
      <dsp:nvSpPr>
        <dsp:cNvPr id="0" name=""/>
        <dsp:cNvSpPr/>
      </dsp:nvSpPr>
      <dsp:spPr>
        <a:xfrm>
          <a:off x="2576" y="1272770"/>
          <a:ext cx="817454" cy="817454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2CF74A-BE58-D444-AE2C-D7301B7293B5}">
      <dsp:nvSpPr>
        <dsp:cNvPr id="0" name=""/>
        <dsp:cNvSpPr/>
      </dsp:nvSpPr>
      <dsp:spPr>
        <a:xfrm>
          <a:off x="820030" y="1270727"/>
          <a:ext cx="1226182" cy="81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b="1" kern="1200" dirty="0"/>
            <a:t>Regulation 2018/1805 </a:t>
          </a:r>
          <a:br>
            <a:rPr lang="en-US" sz="1000" b="1" kern="1200" dirty="0"/>
          </a:br>
          <a:r>
            <a:rPr lang="en-US" sz="1000" kern="1200" dirty="0"/>
            <a:t>on the mutual recognition of freezing orders and confiscation orders</a:t>
          </a:r>
          <a:br>
            <a:rPr lang="en-US" sz="1000" kern="1200" dirty="0"/>
          </a:br>
          <a:endParaRPr lang="en-US" sz="1000" kern="1200" dirty="0"/>
        </a:p>
      </dsp:txBody>
      <dsp:txXfrm>
        <a:off x="820030" y="1270727"/>
        <a:ext cx="1226182" cy="817454"/>
      </dsp:txXfrm>
    </dsp:sp>
    <dsp:sp modelId="{7CBAA8B7-8217-1D41-B888-FF2D666B5861}">
      <dsp:nvSpPr>
        <dsp:cNvPr id="0" name=""/>
        <dsp:cNvSpPr/>
      </dsp:nvSpPr>
      <dsp:spPr>
        <a:xfrm>
          <a:off x="2250576" y="1272770"/>
          <a:ext cx="817454" cy="817454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8FE3AC-81D3-FB4F-B5DB-AD9B7E21583F}">
      <dsp:nvSpPr>
        <dsp:cNvPr id="0" name=""/>
        <dsp:cNvSpPr/>
      </dsp:nvSpPr>
      <dsp:spPr>
        <a:xfrm>
          <a:off x="3068031" y="1270727"/>
          <a:ext cx="1226182" cy="81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000" b="1" kern="1200" dirty="0"/>
            <a:t>Directive </a:t>
          </a:r>
          <a:br>
            <a:rPr lang="en-GB" sz="1000" b="1" kern="1200" dirty="0"/>
          </a:br>
          <a:r>
            <a:rPr lang="en-GB" sz="1000" b="1" kern="1200" dirty="0"/>
            <a:t>2024/1260</a:t>
          </a:r>
          <a:br>
            <a:rPr lang="en-GB" sz="1000" b="1" kern="1200" dirty="0"/>
          </a:br>
          <a:r>
            <a:rPr lang="en-GB" sz="1000" kern="1200" dirty="0"/>
            <a:t>on Asset Recovery and Confiscation</a:t>
          </a:r>
          <a:endParaRPr lang="en-US" sz="1000" kern="1200" dirty="0"/>
        </a:p>
      </dsp:txBody>
      <dsp:txXfrm>
        <a:off x="3068031" y="1270727"/>
        <a:ext cx="1226182" cy="817454"/>
      </dsp:txXfrm>
    </dsp:sp>
    <dsp:sp modelId="{954CA367-F25F-2C43-808C-E4603897BC02}">
      <dsp:nvSpPr>
        <dsp:cNvPr id="0" name=""/>
        <dsp:cNvSpPr/>
      </dsp:nvSpPr>
      <dsp:spPr>
        <a:xfrm>
          <a:off x="5622577" y="197817"/>
          <a:ext cx="817454" cy="817454"/>
        </a:xfrm>
        <a:prstGeom prst="ellipse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9A8D83-A2B9-5B47-8874-1DB50CD951E5}">
      <dsp:nvSpPr>
        <dsp:cNvPr id="0" name=""/>
        <dsp:cNvSpPr/>
      </dsp:nvSpPr>
      <dsp:spPr>
        <a:xfrm>
          <a:off x="6440032" y="195774"/>
          <a:ext cx="1226182" cy="81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200" b="1" kern="1200" dirty="0"/>
            <a:t>Arab Region / South Partner Countries</a:t>
          </a:r>
          <a:endParaRPr lang="en-US" sz="1200" b="1" kern="1200" dirty="0"/>
        </a:p>
      </dsp:txBody>
      <dsp:txXfrm>
        <a:off x="6440032" y="195774"/>
        <a:ext cx="1226182" cy="817454"/>
      </dsp:txXfrm>
    </dsp:sp>
    <dsp:sp modelId="{230640B7-F9D8-094D-A648-9C22B8ECCCCE}">
      <dsp:nvSpPr>
        <dsp:cNvPr id="0" name=""/>
        <dsp:cNvSpPr/>
      </dsp:nvSpPr>
      <dsp:spPr>
        <a:xfrm>
          <a:off x="4498577" y="1272770"/>
          <a:ext cx="817454" cy="81745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BABDA-38CA-7348-8DA3-C153ABC11FEE}">
      <dsp:nvSpPr>
        <dsp:cNvPr id="0" name=""/>
        <dsp:cNvSpPr/>
      </dsp:nvSpPr>
      <dsp:spPr>
        <a:xfrm>
          <a:off x="5316032" y="1270727"/>
          <a:ext cx="1226182" cy="81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000" b="1" kern="1200" dirty="0"/>
            <a:t>Arab Convention against Corruption (2010)</a:t>
          </a:r>
          <a:endParaRPr lang="en-US" sz="1000" kern="1200" dirty="0"/>
        </a:p>
      </dsp:txBody>
      <dsp:txXfrm>
        <a:off x="5316032" y="1270727"/>
        <a:ext cx="1226182" cy="817454"/>
      </dsp:txXfrm>
    </dsp:sp>
    <dsp:sp modelId="{6F24EB92-2304-1744-B26D-2EC4F9311B7B}">
      <dsp:nvSpPr>
        <dsp:cNvPr id="0" name=""/>
        <dsp:cNvSpPr/>
      </dsp:nvSpPr>
      <dsp:spPr>
        <a:xfrm>
          <a:off x="6746578" y="1272770"/>
          <a:ext cx="817454" cy="817454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AFB152-E15E-7F42-A711-485053C9ED3C}">
      <dsp:nvSpPr>
        <dsp:cNvPr id="0" name=""/>
        <dsp:cNvSpPr/>
      </dsp:nvSpPr>
      <dsp:spPr>
        <a:xfrm>
          <a:off x="7564032" y="1270727"/>
          <a:ext cx="1226182" cy="8174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000" b="1" kern="1200" dirty="0"/>
            <a:t>Riyadh Arab Agreement for Judicial Cooperation (1983)</a:t>
          </a:r>
          <a:endParaRPr lang="en-US" sz="1000" kern="1200" dirty="0"/>
        </a:p>
      </dsp:txBody>
      <dsp:txXfrm>
        <a:off x="7564032" y="1270727"/>
        <a:ext cx="1226182" cy="817454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6A813D-E969-8B44-A0A9-0B9B6C26E8EF}">
      <dsp:nvSpPr>
        <dsp:cNvPr id="0" name=""/>
        <dsp:cNvSpPr/>
      </dsp:nvSpPr>
      <dsp:spPr>
        <a:xfrm>
          <a:off x="0" y="314321"/>
          <a:ext cx="535181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88E842-B783-0F47-996D-FAB0C3F61458}">
      <dsp:nvSpPr>
        <dsp:cNvPr id="0" name=""/>
        <dsp:cNvSpPr/>
      </dsp:nvSpPr>
      <dsp:spPr>
        <a:xfrm>
          <a:off x="267590" y="151961"/>
          <a:ext cx="3746269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600" tIns="0" rIns="14160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100" b="1" kern="1200" dirty="0"/>
            <a:t>Mutual Legal Assistance</a:t>
          </a:r>
          <a:endParaRPr lang="en-US" sz="1100" kern="1200" dirty="0"/>
        </a:p>
      </dsp:txBody>
      <dsp:txXfrm>
        <a:off x="283442" y="167813"/>
        <a:ext cx="3714565" cy="293016"/>
      </dsp:txXfrm>
    </dsp:sp>
    <dsp:sp modelId="{12D55DCC-EADA-6E4E-A6CD-AF3BC5C96B3C}">
      <dsp:nvSpPr>
        <dsp:cNvPr id="0" name=""/>
        <dsp:cNvSpPr/>
      </dsp:nvSpPr>
      <dsp:spPr>
        <a:xfrm>
          <a:off x="0" y="813281"/>
          <a:ext cx="535181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B80E2-145D-BF4F-96C7-08177BB7ACB2}">
      <dsp:nvSpPr>
        <dsp:cNvPr id="0" name=""/>
        <dsp:cNvSpPr/>
      </dsp:nvSpPr>
      <dsp:spPr>
        <a:xfrm>
          <a:off x="267590" y="650921"/>
          <a:ext cx="3746269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600" tIns="0" rIns="14160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100" b="1" kern="1200"/>
            <a:t>Extradition</a:t>
          </a:r>
          <a:endParaRPr lang="en-US" sz="1100" kern="1200"/>
        </a:p>
      </dsp:txBody>
      <dsp:txXfrm>
        <a:off x="283442" y="666773"/>
        <a:ext cx="3714565" cy="293016"/>
      </dsp:txXfrm>
    </dsp:sp>
    <dsp:sp modelId="{034652B0-8699-C249-98BB-2FC01E606BEF}">
      <dsp:nvSpPr>
        <dsp:cNvPr id="0" name=""/>
        <dsp:cNvSpPr/>
      </dsp:nvSpPr>
      <dsp:spPr>
        <a:xfrm>
          <a:off x="0" y="1312242"/>
          <a:ext cx="535181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65E4B-2F87-284E-9CD8-1D2A1270AFDD}">
      <dsp:nvSpPr>
        <dsp:cNvPr id="0" name=""/>
        <dsp:cNvSpPr/>
      </dsp:nvSpPr>
      <dsp:spPr>
        <a:xfrm>
          <a:off x="267590" y="1149881"/>
          <a:ext cx="3746269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600" tIns="0" rIns="14160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100" b="1" kern="1200" dirty="0"/>
            <a:t>Recognition and enforcement of judicial decisions</a:t>
          </a:r>
          <a:endParaRPr lang="en-US" sz="1100" kern="1200" dirty="0"/>
        </a:p>
      </dsp:txBody>
      <dsp:txXfrm>
        <a:off x="283442" y="1165733"/>
        <a:ext cx="3714565" cy="293016"/>
      </dsp:txXfrm>
    </dsp:sp>
    <dsp:sp modelId="{ADDB2112-7AA8-0A4D-9397-FB726C5DD63C}">
      <dsp:nvSpPr>
        <dsp:cNvPr id="0" name=""/>
        <dsp:cNvSpPr/>
      </dsp:nvSpPr>
      <dsp:spPr>
        <a:xfrm>
          <a:off x="0" y="1811202"/>
          <a:ext cx="535181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F9325A-E0AD-8F47-BD3B-77ABEAD113A6}">
      <dsp:nvSpPr>
        <dsp:cNvPr id="0" name=""/>
        <dsp:cNvSpPr/>
      </dsp:nvSpPr>
      <dsp:spPr>
        <a:xfrm>
          <a:off x="267590" y="1648842"/>
          <a:ext cx="3746269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600" tIns="0" rIns="14160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100" b="1" kern="1200"/>
            <a:t>Freezing and confiscation measures</a:t>
          </a:r>
          <a:endParaRPr lang="en-US" sz="1100" kern="1200"/>
        </a:p>
      </dsp:txBody>
      <dsp:txXfrm>
        <a:off x="283442" y="1664694"/>
        <a:ext cx="3714565" cy="293016"/>
      </dsp:txXfrm>
    </dsp:sp>
    <dsp:sp modelId="{FBFB2916-8130-B943-8073-1CCB4C2E46F0}">
      <dsp:nvSpPr>
        <dsp:cNvPr id="0" name=""/>
        <dsp:cNvSpPr/>
      </dsp:nvSpPr>
      <dsp:spPr>
        <a:xfrm>
          <a:off x="0" y="2310162"/>
          <a:ext cx="5351813" cy="27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A3DFF47-1688-9C4C-BF30-E407CA499672}">
      <dsp:nvSpPr>
        <dsp:cNvPr id="0" name=""/>
        <dsp:cNvSpPr/>
      </dsp:nvSpPr>
      <dsp:spPr>
        <a:xfrm>
          <a:off x="267590" y="2147802"/>
          <a:ext cx="3746269" cy="3247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1600" tIns="0" rIns="14160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100" b="1" kern="1200"/>
            <a:t>Return or sharing of recovered assets</a:t>
          </a:r>
          <a:endParaRPr lang="en-US" sz="1100" kern="1200"/>
        </a:p>
      </dsp:txBody>
      <dsp:txXfrm>
        <a:off x="283442" y="2163654"/>
        <a:ext cx="3714565" cy="293016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160EA-8060-E446-9485-BEC25460C2B4}">
      <dsp:nvSpPr>
        <dsp:cNvPr id="0" name=""/>
        <dsp:cNvSpPr/>
      </dsp:nvSpPr>
      <dsp:spPr>
        <a:xfrm>
          <a:off x="1246560" y="0"/>
          <a:ext cx="1433984" cy="7966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 dirty="0"/>
            <a:t>International Comity (International Courtesy)</a:t>
          </a:r>
          <a:endParaRPr lang="en-US" sz="1200" kern="1200" dirty="0"/>
        </a:p>
      </dsp:txBody>
      <dsp:txXfrm>
        <a:off x="1269893" y="23333"/>
        <a:ext cx="1387318" cy="749991"/>
      </dsp:txXfrm>
    </dsp:sp>
    <dsp:sp modelId="{E34E705E-F0F1-D349-A694-B0AE3507FBA3}">
      <dsp:nvSpPr>
        <dsp:cNvPr id="0" name=""/>
        <dsp:cNvSpPr/>
      </dsp:nvSpPr>
      <dsp:spPr>
        <a:xfrm>
          <a:off x="3317871" y="0"/>
          <a:ext cx="1433984" cy="796657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b="1" kern="1200"/>
            <a:t>Reciprocity</a:t>
          </a:r>
          <a:endParaRPr lang="en-US" sz="1200" kern="1200"/>
        </a:p>
      </dsp:txBody>
      <dsp:txXfrm>
        <a:off x="3341204" y="23333"/>
        <a:ext cx="1387318" cy="749991"/>
      </dsp:txXfrm>
    </dsp:sp>
    <dsp:sp modelId="{D5A712F9-1403-114F-A9E9-29B84E2B426E}">
      <dsp:nvSpPr>
        <dsp:cNvPr id="0" name=""/>
        <dsp:cNvSpPr/>
      </dsp:nvSpPr>
      <dsp:spPr>
        <a:xfrm>
          <a:off x="2700461" y="3385795"/>
          <a:ext cx="597493" cy="597493"/>
        </a:xfrm>
        <a:prstGeom prst="triangle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603DC3-BD4C-7741-9578-07A3A52C7EA3}">
      <dsp:nvSpPr>
        <dsp:cNvPr id="0" name=""/>
        <dsp:cNvSpPr/>
      </dsp:nvSpPr>
      <dsp:spPr>
        <a:xfrm rot="21360000">
          <a:off x="1206180" y="3129763"/>
          <a:ext cx="3586054" cy="250761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929AB-4EBC-E34B-856D-FAE6D56AA307}">
      <dsp:nvSpPr>
        <dsp:cNvPr id="0" name=""/>
        <dsp:cNvSpPr/>
      </dsp:nvSpPr>
      <dsp:spPr>
        <a:xfrm rot="21360000">
          <a:off x="1208318" y="2502797"/>
          <a:ext cx="1430802" cy="666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900" kern="1200"/>
            <a:t>reflects mutual respect between sovereign states</a:t>
          </a:r>
          <a:endParaRPr lang="en-US" sz="900" kern="1200"/>
        </a:p>
      </dsp:txBody>
      <dsp:txXfrm>
        <a:off x="1240859" y="2535338"/>
        <a:ext cx="1365720" cy="601525"/>
      </dsp:txXfrm>
    </dsp:sp>
    <dsp:sp modelId="{716BE550-0D31-994C-92FE-B0B7FE94C192}">
      <dsp:nvSpPr>
        <dsp:cNvPr id="0" name=""/>
        <dsp:cNvSpPr/>
      </dsp:nvSpPr>
      <dsp:spPr>
        <a:xfrm rot="21360000">
          <a:off x="1156536" y="1785805"/>
          <a:ext cx="1430802" cy="666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900" kern="1200" dirty="0"/>
            <a:t>may allow discretionary cooperation between judicial authorities</a:t>
          </a:r>
          <a:endParaRPr lang="en-US" sz="900" kern="1200" dirty="0"/>
        </a:p>
      </dsp:txBody>
      <dsp:txXfrm>
        <a:off x="1189077" y="1818346"/>
        <a:ext cx="1365720" cy="601525"/>
      </dsp:txXfrm>
    </dsp:sp>
    <dsp:sp modelId="{FCB7BBFE-642E-E445-AE15-6AAF7C140238}">
      <dsp:nvSpPr>
        <dsp:cNvPr id="0" name=""/>
        <dsp:cNvSpPr/>
      </dsp:nvSpPr>
      <dsp:spPr>
        <a:xfrm rot="21360000">
          <a:off x="1104753" y="1084747"/>
          <a:ext cx="1430802" cy="666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900" kern="1200"/>
            <a:t>helps prevent criminals from exploiting jurisdictional gaps</a:t>
          </a:r>
          <a:endParaRPr lang="en-US" sz="900" kern="1200"/>
        </a:p>
      </dsp:txBody>
      <dsp:txXfrm>
        <a:off x="1137294" y="1117288"/>
        <a:ext cx="1365720" cy="601525"/>
      </dsp:txXfrm>
    </dsp:sp>
    <dsp:sp modelId="{566F95A2-217E-7748-AF50-24A07362DD57}">
      <dsp:nvSpPr>
        <dsp:cNvPr id="0" name=""/>
        <dsp:cNvSpPr/>
      </dsp:nvSpPr>
      <dsp:spPr>
        <a:xfrm rot="21360000">
          <a:off x="3259712" y="2359399"/>
          <a:ext cx="1430802" cy="66660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900" kern="1200" dirty="0"/>
            <a:t>cooperation granted with the expectation that similar assistance will be provided in return.</a:t>
          </a:r>
          <a:endParaRPr lang="en-US" sz="900" kern="1200" dirty="0"/>
        </a:p>
      </dsp:txBody>
      <dsp:txXfrm>
        <a:off x="3292253" y="2391940"/>
        <a:ext cx="1365720" cy="601525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6A4729-7CD3-B442-B115-09F6055E5AE4}">
      <dsp:nvSpPr>
        <dsp:cNvPr id="0" name=""/>
        <dsp:cNvSpPr/>
      </dsp:nvSpPr>
      <dsp:spPr>
        <a:xfrm>
          <a:off x="0" y="269318"/>
          <a:ext cx="740514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F0D815-07FA-F64E-B811-E8889E65FA3D}">
      <dsp:nvSpPr>
        <dsp:cNvPr id="0" name=""/>
        <dsp:cNvSpPr/>
      </dsp:nvSpPr>
      <dsp:spPr>
        <a:xfrm>
          <a:off x="370257" y="77438"/>
          <a:ext cx="518359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928" tIns="0" rIns="19592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200" kern="1200"/>
            <a:t>execute </a:t>
          </a:r>
          <a:r>
            <a:rPr lang="en-GB" sz="1200" b="1" kern="1200"/>
            <a:t>Mutual Legal Assistance requests</a:t>
          </a:r>
          <a:endParaRPr lang="en-US" sz="1200" kern="1200"/>
        </a:p>
      </dsp:txBody>
      <dsp:txXfrm>
        <a:off x="388991" y="96172"/>
        <a:ext cx="5146130" cy="346292"/>
      </dsp:txXfrm>
    </dsp:sp>
    <dsp:sp modelId="{0B6B009A-BCFA-A543-943A-1CDE93E4B5D9}">
      <dsp:nvSpPr>
        <dsp:cNvPr id="0" name=""/>
        <dsp:cNvSpPr/>
      </dsp:nvSpPr>
      <dsp:spPr>
        <a:xfrm>
          <a:off x="0" y="858998"/>
          <a:ext cx="740514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61DD3E-0AAB-9B45-9C7A-6119BD6B1DED}">
      <dsp:nvSpPr>
        <dsp:cNvPr id="0" name=""/>
        <dsp:cNvSpPr/>
      </dsp:nvSpPr>
      <dsp:spPr>
        <a:xfrm>
          <a:off x="370257" y="667118"/>
          <a:ext cx="518359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928" tIns="0" rIns="19592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200" kern="1200" dirty="0"/>
            <a:t>recognise and enforce </a:t>
          </a:r>
          <a:r>
            <a:rPr lang="en-GB" sz="1200" b="1" kern="1200" dirty="0"/>
            <a:t>foreign freezing or confiscation orders</a:t>
          </a:r>
          <a:endParaRPr lang="en-US" sz="1200" kern="1200" dirty="0"/>
        </a:p>
      </dsp:txBody>
      <dsp:txXfrm>
        <a:off x="388991" y="685852"/>
        <a:ext cx="5146130" cy="346292"/>
      </dsp:txXfrm>
    </dsp:sp>
    <dsp:sp modelId="{28B6547C-CE45-C74D-814C-6A95B1A4054F}">
      <dsp:nvSpPr>
        <dsp:cNvPr id="0" name=""/>
        <dsp:cNvSpPr/>
      </dsp:nvSpPr>
      <dsp:spPr>
        <a:xfrm>
          <a:off x="0" y="1448678"/>
          <a:ext cx="740514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05F885-DE05-6F4B-A251-5E9B4E6BB8B2}">
      <dsp:nvSpPr>
        <dsp:cNvPr id="0" name=""/>
        <dsp:cNvSpPr/>
      </dsp:nvSpPr>
      <dsp:spPr>
        <a:xfrm>
          <a:off x="370257" y="1256798"/>
          <a:ext cx="518359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928" tIns="0" rIns="19592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200" kern="1200" dirty="0"/>
            <a:t>freeze or seize assets at the request of foreign jurisdictions</a:t>
          </a:r>
          <a:endParaRPr lang="en-US" sz="1200" kern="1200" dirty="0"/>
        </a:p>
      </dsp:txBody>
      <dsp:txXfrm>
        <a:off x="388991" y="1275532"/>
        <a:ext cx="5146130" cy="346292"/>
      </dsp:txXfrm>
    </dsp:sp>
    <dsp:sp modelId="{E7BC9EFD-539D-6E49-99EE-DAB16CE74DE5}">
      <dsp:nvSpPr>
        <dsp:cNvPr id="0" name=""/>
        <dsp:cNvSpPr/>
      </dsp:nvSpPr>
      <dsp:spPr>
        <a:xfrm>
          <a:off x="0" y="2038358"/>
          <a:ext cx="7405141" cy="327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2A053-E4F9-9B4C-8D5E-6F43F34D6092}">
      <dsp:nvSpPr>
        <dsp:cNvPr id="0" name=""/>
        <dsp:cNvSpPr/>
      </dsp:nvSpPr>
      <dsp:spPr>
        <a:xfrm>
          <a:off x="370257" y="1846478"/>
          <a:ext cx="5183598" cy="3837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5928" tIns="0" rIns="195928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200" kern="1200" dirty="0"/>
            <a:t>regulate the powers of courts, prosecutors, central authorities, and FIUs.</a:t>
          </a:r>
          <a:endParaRPr lang="en-US" sz="1200" kern="1200" dirty="0"/>
        </a:p>
      </dsp:txBody>
      <dsp:txXfrm>
        <a:off x="388991" y="1865212"/>
        <a:ext cx="5146130" cy="346292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32CDE4-3E96-E84C-BC9C-21F2302DA7A4}">
      <dsp:nvSpPr>
        <dsp:cNvPr id="0" name=""/>
        <dsp:cNvSpPr/>
      </dsp:nvSpPr>
      <dsp:spPr>
        <a:xfrm>
          <a:off x="6370076" y="1007489"/>
          <a:ext cx="1518708" cy="24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228"/>
              </a:lnTo>
              <a:lnTo>
                <a:pt x="1518708" y="123228"/>
              </a:lnTo>
              <a:lnTo>
                <a:pt x="1518708" y="246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963F4E6-B503-8C4B-BC91-A37E4F177938}">
      <dsp:nvSpPr>
        <dsp:cNvPr id="0" name=""/>
        <dsp:cNvSpPr/>
      </dsp:nvSpPr>
      <dsp:spPr>
        <a:xfrm>
          <a:off x="6370076" y="1007489"/>
          <a:ext cx="98647" cy="24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228"/>
              </a:lnTo>
              <a:lnTo>
                <a:pt x="98647" y="123228"/>
              </a:lnTo>
              <a:lnTo>
                <a:pt x="98647" y="246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6A10D9A-7A37-964F-817F-2138B48DF0E1}">
      <dsp:nvSpPr>
        <dsp:cNvPr id="0" name=""/>
        <dsp:cNvSpPr/>
      </dsp:nvSpPr>
      <dsp:spPr>
        <a:xfrm>
          <a:off x="4950015" y="1007489"/>
          <a:ext cx="1420061" cy="246456"/>
        </a:xfrm>
        <a:custGeom>
          <a:avLst/>
          <a:gdLst/>
          <a:ahLst/>
          <a:cxnLst/>
          <a:rect l="0" t="0" r="0" b="0"/>
          <a:pathLst>
            <a:path>
              <a:moveTo>
                <a:pt x="1420061" y="0"/>
              </a:moveTo>
              <a:lnTo>
                <a:pt x="1420061" y="123228"/>
              </a:lnTo>
              <a:lnTo>
                <a:pt x="0" y="123228"/>
              </a:lnTo>
              <a:lnTo>
                <a:pt x="0" y="246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24EE9F6-A8C8-F54C-80ED-339CB0963964}">
      <dsp:nvSpPr>
        <dsp:cNvPr id="0" name=""/>
        <dsp:cNvSpPr/>
      </dsp:nvSpPr>
      <dsp:spPr>
        <a:xfrm>
          <a:off x="2011245" y="1007489"/>
          <a:ext cx="1420061" cy="2464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3228"/>
              </a:lnTo>
              <a:lnTo>
                <a:pt x="1420061" y="123228"/>
              </a:lnTo>
              <a:lnTo>
                <a:pt x="1420061" y="246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48065AA-A580-C24B-A264-B351435F550B}">
      <dsp:nvSpPr>
        <dsp:cNvPr id="0" name=""/>
        <dsp:cNvSpPr/>
      </dsp:nvSpPr>
      <dsp:spPr>
        <a:xfrm>
          <a:off x="1965525" y="1007489"/>
          <a:ext cx="91440" cy="24645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6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7FDF2B-5841-5147-A83C-D2C9D7D94BD4}">
      <dsp:nvSpPr>
        <dsp:cNvPr id="0" name=""/>
        <dsp:cNvSpPr/>
      </dsp:nvSpPr>
      <dsp:spPr>
        <a:xfrm>
          <a:off x="591184" y="1007489"/>
          <a:ext cx="1420061" cy="246456"/>
        </a:xfrm>
        <a:custGeom>
          <a:avLst/>
          <a:gdLst/>
          <a:ahLst/>
          <a:cxnLst/>
          <a:rect l="0" t="0" r="0" b="0"/>
          <a:pathLst>
            <a:path>
              <a:moveTo>
                <a:pt x="1420061" y="0"/>
              </a:moveTo>
              <a:lnTo>
                <a:pt x="1420061" y="123228"/>
              </a:lnTo>
              <a:lnTo>
                <a:pt x="0" y="123228"/>
              </a:lnTo>
              <a:lnTo>
                <a:pt x="0" y="2464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E9A404-A7B0-9A44-B7AA-E104A0518F79}">
      <dsp:nvSpPr>
        <dsp:cNvPr id="0" name=""/>
        <dsp:cNvSpPr/>
      </dsp:nvSpPr>
      <dsp:spPr>
        <a:xfrm>
          <a:off x="1424443" y="420687"/>
          <a:ext cx="1173604" cy="586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Formal Cooperation</a:t>
          </a:r>
          <a:endParaRPr lang="en-US" sz="1400" kern="1200" dirty="0"/>
        </a:p>
      </dsp:txBody>
      <dsp:txXfrm>
        <a:off x="1424443" y="420687"/>
        <a:ext cx="1173604" cy="586802"/>
      </dsp:txXfrm>
    </dsp:sp>
    <dsp:sp modelId="{DF64D7F6-DB42-F04E-A7AA-FB392C51A65C}">
      <dsp:nvSpPr>
        <dsp:cNvPr id="0" name=""/>
        <dsp:cNvSpPr/>
      </dsp:nvSpPr>
      <dsp:spPr>
        <a:xfrm>
          <a:off x="4382" y="1253946"/>
          <a:ext cx="1173604" cy="586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400" kern="1200"/>
            <a:t>MLA requests</a:t>
          </a:r>
          <a:endParaRPr lang="en-US" sz="1400" kern="1200"/>
        </a:p>
      </dsp:txBody>
      <dsp:txXfrm>
        <a:off x="4382" y="1253946"/>
        <a:ext cx="1173604" cy="586802"/>
      </dsp:txXfrm>
    </dsp:sp>
    <dsp:sp modelId="{76AC9B2C-F4A6-B745-8582-FDEEE3867646}">
      <dsp:nvSpPr>
        <dsp:cNvPr id="0" name=""/>
        <dsp:cNvSpPr/>
      </dsp:nvSpPr>
      <dsp:spPr>
        <a:xfrm>
          <a:off x="1424443" y="1253946"/>
          <a:ext cx="1173604" cy="586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400" kern="1200"/>
            <a:t>rogatory letters</a:t>
          </a:r>
          <a:endParaRPr lang="en-US" sz="1400" kern="1200"/>
        </a:p>
      </dsp:txBody>
      <dsp:txXfrm>
        <a:off x="1424443" y="1253946"/>
        <a:ext cx="1173604" cy="586802"/>
      </dsp:txXfrm>
    </dsp:sp>
    <dsp:sp modelId="{308A5A42-3FD7-6D47-B5AB-ECC606CBE23C}">
      <dsp:nvSpPr>
        <dsp:cNvPr id="0" name=""/>
        <dsp:cNvSpPr/>
      </dsp:nvSpPr>
      <dsp:spPr>
        <a:xfrm>
          <a:off x="2844505" y="1253946"/>
          <a:ext cx="1173604" cy="7128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400" kern="1200" dirty="0"/>
            <a:t>treaty-based Judicial cooperation</a:t>
          </a:r>
          <a:endParaRPr lang="en-US" sz="1400" kern="1200" dirty="0"/>
        </a:p>
      </dsp:txBody>
      <dsp:txXfrm>
        <a:off x="2844505" y="1253946"/>
        <a:ext cx="1173604" cy="712806"/>
      </dsp:txXfrm>
    </dsp:sp>
    <dsp:sp modelId="{D67FD11C-E6B3-AA4F-80AA-C0F39A728F94}">
      <dsp:nvSpPr>
        <dsp:cNvPr id="0" name=""/>
        <dsp:cNvSpPr/>
      </dsp:nvSpPr>
      <dsp:spPr>
        <a:xfrm>
          <a:off x="5783274" y="420687"/>
          <a:ext cx="1173604" cy="586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Informal Cooperation</a:t>
          </a:r>
          <a:endParaRPr lang="en-US" sz="1400" kern="1200" dirty="0"/>
        </a:p>
      </dsp:txBody>
      <dsp:txXfrm>
        <a:off x="5783274" y="420687"/>
        <a:ext cx="1173604" cy="586802"/>
      </dsp:txXfrm>
    </dsp:sp>
    <dsp:sp modelId="{DB4359D6-EF00-F44F-B1AE-F8EB919F5FD7}">
      <dsp:nvSpPr>
        <dsp:cNvPr id="0" name=""/>
        <dsp:cNvSpPr/>
      </dsp:nvSpPr>
      <dsp:spPr>
        <a:xfrm>
          <a:off x="4264566" y="1253946"/>
          <a:ext cx="1370898" cy="586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400" kern="1200" dirty="0"/>
            <a:t>police-to-police cooperation</a:t>
          </a:r>
          <a:endParaRPr lang="en-US" sz="1400" kern="1200" dirty="0"/>
        </a:p>
      </dsp:txBody>
      <dsp:txXfrm>
        <a:off x="4264566" y="1253946"/>
        <a:ext cx="1370898" cy="586802"/>
      </dsp:txXfrm>
    </dsp:sp>
    <dsp:sp modelId="{7687C207-DC9F-2544-ABEE-98005AEA65B0}">
      <dsp:nvSpPr>
        <dsp:cNvPr id="0" name=""/>
        <dsp:cNvSpPr/>
      </dsp:nvSpPr>
      <dsp:spPr>
        <a:xfrm>
          <a:off x="5881921" y="1253946"/>
          <a:ext cx="1173604" cy="5868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400" kern="1200" dirty="0"/>
            <a:t>FIU-to-FIU exchanges</a:t>
          </a:r>
          <a:endParaRPr lang="en-US" sz="1400" kern="1200" dirty="0"/>
        </a:p>
      </dsp:txBody>
      <dsp:txXfrm>
        <a:off x="5881921" y="1253946"/>
        <a:ext cx="1173604" cy="586802"/>
      </dsp:txXfrm>
    </dsp:sp>
    <dsp:sp modelId="{8F3E6491-9328-9543-A966-56BB55EAC87A}">
      <dsp:nvSpPr>
        <dsp:cNvPr id="0" name=""/>
        <dsp:cNvSpPr/>
      </dsp:nvSpPr>
      <dsp:spPr>
        <a:xfrm>
          <a:off x="7301983" y="1253946"/>
          <a:ext cx="1173604" cy="85870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400" kern="1200" dirty="0"/>
            <a:t>contacts through international networks</a:t>
          </a:r>
          <a:endParaRPr lang="en-US" sz="1400" kern="1200" dirty="0"/>
        </a:p>
      </dsp:txBody>
      <dsp:txXfrm>
        <a:off x="7301983" y="1253946"/>
        <a:ext cx="1173604" cy="8587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E0C2C7-C10F-4544-8D5F-138CB165A020}">
      <dsp:nvSpPr>
        <dsp:cNvPr id="0" name=""/>
        <dsp:cNvSpPr/>
      </dsp:nvSpPr>
      <dsp:spPr>
        <a:xfrm>
          <a:off x="5610" y="784114"/>
          <a:ext cx="1989631" cy="14852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itchFamily="2" charset="2"/>
            <a:buChar char=""/>
          </a:pPr>
          <a:r>
            <a:rPr lang="en-GB" sz="1300" kern="1200" dirty="0"/>
            <a:t>National confiscation regimes implementing EU directives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itchFamily="2" charset="2"/>
            <a:buChar char=""/>
          </a:pPr>
          <a:r>
            <a:rPr lang="en-GB" sz="1300" kern="1200" dirty="0"/>
            <a:t>Extended confiscation and specialised asset management mechanisms</a:t>
          </a:r>
          <a:endParaRPr lang="en-US" sz="1300" kern="1200" dirty="0"/>
        </a:p>
      </dsp:txBody>
      <dsp:txXfrm>
        <a:off x="40410" y="818914"/>
        <a:ext cx="1920031" cy="1450417"/>
      </dsp:txXfrm>
    </dsp:sp>
    <dsp:sp modelId="{78E87A68-847C-1B42-B111-8F2C10B8DD5F}">
      <dsp:nvSpPr>
        <dsp:cNvPr id="0" name=""/>
        <dsp:cNvSpPr/>
      </dsp:nvSpPr>
      <dsp:spPr>
        <a:xfrm>
          <a:off x="5610" y="2269332"/>
          <a:ext cx="1989631" cy="638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900" b="1" kern="1200" dirty="0"/>
            <a:t>EU Member States</a:t>
          </a:r>
          <a:endParaRPr lang="en-US" sz="1900" kern="1200" dirty="0"/>
        </a:p>
      </dsp:txBody>
      <dsp:txXfrm>
        <a:off x="5610" y="2269332"/>
        <a:ext cx="1401148" cy="638643"/>
      </dsp:txXfrm>
    </dsp:sp>
    <dsp:sp modelId="{0C292DD8-5540-6C43-8727-6CD0B40FCF2A}">
      <dsp:nvSpPr>
        <dsp:cNvPr id="0" name=""/>
        <dsp:cNvSpPr/>
      </dsp:nvSpPr>
      <dsp:spPr>
        <a:xfrm>
          <a:off x="1463043" y="2370774"/>
          <a:ext cx="696371" cy="69637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6D153D-8B3C-E149-A1AC-E3FC13EAF27B}">
      <dsp:nvSpPr>
        <dsp:cNvPr id="0" name=""/>
        <dsp:cNvSpPr/>
      </dsp:nvSpPr>
      <dsp:spPr>
        <a:xfrm>
          <a:off x="2331935" y="784114"/>
          <a:ext cx="1989631" cy="14852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itchFamily="2" charset="2"/>
            <a:buChar char=""/>
          </a:pPr>
          <a:r>
            <a:rPr lang="en-GB" sz="1300" kern="1200" dirty="0"/>
            <a:t>Penal Code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itchFamily="2" charset="2"/>
            <a:buChar char=""/>
          </a:pPr>
          <a:r>
            <a:rPr lang="en-GB" sz="1300" kern="1200" dirty="0"/>
            <a:t>Criminal Procedure Code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itchFamily="2" charset="2"/>
            <a:buChar char=""/>
          </a:pPr>
          <a:r>
            <a:rPr lang="en-GB" sz="1300" kern="1200" dirty="0"/>
            <a:t>AML Law 80/2002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itchFamily="2" charset="2"/>
            <a:buChar char=""/>
          </a:pPr>
          <a:r>
            <a:rPr lang="en-GB" sz="1300" kern="1200" dirty="0"/>
            <a:t>Anti-Terrorism Law 94/2015</a:t>
          </a:r>
          <a:endParaRPr lang="en-US" sz="13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SzPts val="1000"/>
            <a:buFont typeface="Symbol" pitchFamily="2" charset="2"/>
            <a:buChar char=""/>
          </a:pPr>
          <a:r>
            <a:rPr lang="en-GB" sz="1300" kern="1200" dirty="0"/>
            <a:t>Cybercrime Law 175/2018</a:t>
          </a:r>
          <a:endParaRPr lang="en-US" sz="1300" kern="1200" dirty="0"/>
        </a:p>
      </dsp:txBody>
      <dsp:txXfrm>
        <a:off x="2366735" y="818914"/>
        <a:ext cx="1920031" cy="1450417"/>
      </dsp:txXfrm>
    </dsp:sp>
    <dsp:sp modelId="{AA75B881-ECB4-714F-8F39-C2D5A0264C5D}">
      <dsp:nvSpPr>
        <dsp:cNvPr id="0" name=""/>
        <dsp:cNvSpPr/>
      </dsp:nvSpPr>
      <dsp:spPr>
        <a:xfrm>
          <a:off x="2331935" y="2269332"/>
          <a:ext cx="1989631" cy="638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US" sz="1900" b="1" kern="1200" dirty="0"/>
            <a:t>EGYPT</a:t>
          </a:r>
        </a:p>
      </dsp:txBody>
      <dsp:txXfrm>
        <a:off x="2331935" y="2269332"/>
        <a:ext cx="1401148" cy="638643"/>
      </dsp:txXfrm>
    </dsp:sp>
    <dsp:sp modelId="{0FD30B0A-A016-7144-99EB-4ADA3F6211BE}">
      <dsp:nvSpPr>
        <dsp:cNvPr id="0" name=""/>
        <dsp:cNvSpPr/>
      </dsp:nvSpPr>
      <dsp:spPr>
        <a:xfrm>
          <a:off x="3789368" y="2370774"/>
          <a:ext cx="696371" cy="696371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4D1471B-B27D-C245-A142-55CBC6C2258E}">
      <dsp:nvSpPr>
        <dsp:cNvPr id="0" name=""/>
        <dsp:cNvSpPr/>
      </dsp:nvSpPr>
      <dsp:spPr>
        <a:xfrm>
          <a:off x="4658260" y="784114"/>
          <a:ext cx="1989631" cy="14852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Combating Money Laundering Law 43-05 </a:t>
          </a:r>
          <a:endParaRPr lang="en-US" sz="1300" kern="1200" dirty="0"/>
        </a:p>
      </dsp:txBody>
      <dsp:txXfrm>
        <a:off x="4693060" y="818914"/>
        <a:ext cx="1920031" cy="1450417"/>
      </dsp:txXfrm>
    </dsp:sp>
    <dsp:sp modelId="{D69CF7AE-F99C-CC4B-A0DF-36E0FD8CEBBC}">
      <dsp:nvSpPr>
        <dsp:cNvPr id="0" name=""/>
        <dsp:cNvSpPr/>
      </dsp:nvSpPr>
      <dsp:spPr>
        <a:xfrm>
          <a:off x="4658260" y="2269332"/>
          <a:ext cx="1989631" cy="638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MOROCCO</a:t>
          </a:r>
          <a:endParaRPr lang="en-US" sz="1900" b="1" kern="1200" dirty="0"/>
        </a:p>
      </dsp:txBody>
      <dsp:txXfrm>
        <a:off x="4658260" y="2269332"/>
        <a:ext cx="1401148" cy="638643"/>
      </dsp:txXfrm>
    </dsp:sp>
    <dsp:sp modelId="{992EEAE6-00FA-2C49-953A-55CD1C79B951}">
      <dsp:nvSpPr>
        <dsp:cNvPr id="0" name=""/>
        <dsp:cNvSpPr/>
      </dsp:nvSpPr>
      <dsp:spPr>
        <a:xfrm>
          <a:off x="6115693" y="2370774"/>
          <a:ext cx="696371" cy="696371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65C935-CD55-2A48-AE49-7E521D836D4D}">
      <dsp:nvSpPr>
        <dsp:cNvPr id="0" name=""/>
        <dsp:cNvSpPr/>
      </dsp:nvSpPr>
      <dsp:spPr>
        <a:xfrm>
          <a:off x="6984585" y="784114"/>
          <a:ext cx="1989631" cy="1485217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510" tIns="49530" rIns="16510" bIns="16510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300" kern="1200" dirty="0"/>
            <a:t>Anti-Money Laundering and Counter-Terrorism Financing Law</a:t>
          </a:r>
          <a:endParaRPr lang="en-US" sz="1300" kern="1200" dirty="0"/>
        </a:p>
      </dsp:txBody>
      <dsp:txXfrm>
        <a:off x="7019385" y="818914"/>
        <a:ext cx="1920031" cy="1450417"/>
      </dsp:txXfrm>
    </dsp:sp>
    <dsp:sp modelId="{C7F3F5D7-DCD5-3D4C-A85B-0C1602B66578}">
      <dsp:nvSpPr>
        <dsp:cNvPr id="0" name=""/>
        <dsp:cNvSpPr/>
      </dsp:nvSpPr>
      <dsp:spPr>
        <a:xfrm>
          <a:off x="6984585" y="2269332"/>
          <a:ext cx="1989631" cy="63864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0" rIns="24130" bIns="0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JORDAN</a:t>
          </a:r>
          <a:endParaRPr lang="en-US" sz="1900" b="1" kern="1200" dirty="0"/>
        </a:p>
      </dsp:txBody>
      <dsp:txXfrm>
        <a:off x="6984585" y="2269332"/>
        <a:ext cx="1401148" cy="638643"/>
      </dsp:txXfrm>
    </dsp:sp>
    <dsp:sp modelId="{0D87E0EA-5B58-174A-8703-34C72E6A8691}">
      <dsp:nvSpPr>
        <dsp:cNvPr id="0" name=""/>
        <dsp:cNvSpPr/>
      </dsp:nvSpPr>
      <dsp:spPr>
        <a:xfrm>
          <a:off x="8442018" y="2370774"/>
          <a:ext cx="696371" cy="696371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799498-33FA-E348-9D2F-EDB8DA106C95}">
      <dsp:nvSpPr>
        <dsp:cNvPr id="0" name=""/>
        <dsp:cNvSpPr/>
      </dsp:nvSpPr>
      <dsp:spPr>
        <a:xfrm>
          <a:off x="-3473118" y="-533953"/>
          <a:ext cx="4140890" cy="4140890"/>
        </a:xfrm>
        <a:prstGeom prst="blockArc">
          <a:avLst>
            <a:gd name="adj1" fmla="val 18900000"/>
            <a:gd name="adj2" fmla="val 2700000"/>
            <a:gd name="adj3" fmla="val 52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4BCC4A-DBE4-C941-9827-F2FD6BC9A9A4}">
      <dsp:nvSpPr>
        <dsp:cNvPr id="0" name=""/>
        <dsp:cNvSpPr/>
      </dsp:nvSpPr>
      <dsp:spPr>
        <a:xfrm>
          <a:off x="250247" y="161823"/>
          <a:ext cx="7115358" cy="323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79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differences in legal systems and confiscation regimes</a:t>
          </a:r>
        </a:p>
      </dsp:txBody>
      <dsp:txXfrm>
        <a:off x="250247" y="161823"/>
        <a:ext cx="7115358" cy="323523"/>
      </dsp:txXfrm>
    </dsp:sp>
    <dsp:sp modelId="{B1ED819D-B5C1-4B4E-873A-FFB523B4C2A3}">
      <dsp:nvSpPr>
        <dsp:cNvPr id="0" name=""/>
        <dsp:cNvSpPr/>
      </dsp:nvSpPr>
      <dsp:spPr>
        <a:xfrm>
          <a:off x="48045" y="121382"/>
          <a:ext cx="404404" cy="404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C44F6E-B821-A647-BC3C-188DF8F736DA}">
      <dsp:nvSpPr>
        <dsp:cNvPr id="0" name=""/>
        <dsp:cNvSpPr/>
      </dsp:nvSpPr>
      <dsp:spPr>
        <a:xfrm>
          <a:off x="516368" y="647047"/>
          <a:ext cx="6849238" cy="323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79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dual criminality requirements</a:t>
          </a:r>
          <a:endParaRPr lang="en-GB" sz="1400" kern="1200" dirty="0"/>
        </a:p>
      </dsp:txBody>
      <dsp:txXfrm>
        <a:off x="516368" y="647047"/>
        <a:ext cx="6849238" cy="323523"/>
      </dsp:txXfrm>
    </dsp:sp>
    <dsp:sp modelId="{5BD67F7C-1D81-B04D-ACF4-CB515D1FE39B}">
      <dsp:nvSpPr>
        <dsp:cNvPr id="0" name=""/>
        <dsp:cNvSpPr/>
      </dsp:nvSpPr>
      <dsp:spPr>
        <a:xfrm>
          <a:off x="314165" y="606607"/>
          <a:ext cx="404404" cy="404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EC2D82F-1DCF-F742-AE75-9152D4972551}">
      <dsp:nvSpPr>
        <dsp:cNvPr id="0" name=""/>
        <dsp:cNvSpPr/>
      </dsp:nvSpPr>
      <dsp:spPr>
        <a:xfrm>
          <a:off x="638058" y="1132271"/>
          <a:ext cx="6727548" cy="323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79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evidentiary standards</a:t>
          </a:r>
          <a:endParaRPr lang="en-GB" sz="1400" kern="1200" dirty="0"/>
        </a:p>
      </dsp:txBody>
      <dsp:txXfrm>
        <a:off x="638058" y="1132271"/>
        <a:ext cx="6727548" cy="323523"/>
      </dsp:txXfrm>
    </dsp:sp>
    <dsp:sp modelId="{22294087-F82B-E149-B582-052DCB8EEEF0}">
      <dsp:nvSpPr>
        <dsp:cNvPr id="0" name=""/>
        <dsp:cNvSpPr/>
      </dsp:nvSpPr>
      <dsp:spPr>
        <a:xfrm>
          <a:off x="435856" y="1091831"/>
          <a:ext cx="404404" cy="404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8E5A3C-3858-0447-855B-2FAACC9F3214}">
      <dsp:nvSpPr>
        <dsp:cNvPr id="0" name=""/>
        <dsp:cNvSpPr/>
      </dsp:nvSpPr>
      <dsp:spPr>
        <a:xfrm>
          <a:off x="638058" y="1617188"/>
          <a:ext cx="6727548" cy="323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79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bank secrecy and beneficial ownership issues</a:t>
          </a:r>
        </a:p>
      </dsp:txBody>
      <dsp:txXfrm>
        <a:off x="638058" y="1617188"/>
        <a:ext cx="6727548" cy="323523"/>
      </dsp:txXfrm>
    </dsp:sp>
    <dsp:sp modelId="{D4951C9B-D174-E946-A150-598F6D0EA121}">
      <dsp:nvSpPr>
        <dsp:cNvPr id="0" name=""/>
        <dsp:cNvSpPr/>
      </dsp:nvSpPr>
      <dsp:spPr>
        <a:xfrm>
          <a:off x="435856" y="1576748"/>
          <a:ext cx="404404" cy="404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091DEE-42A9-894A-9625-7C0D6813832C}">
      <dsp:nvSpPr>
        <dsp:cNvPr id="0" name=""/>
        <dsp:cNvSpPr/>
      </dsp:nvSpPr>
      <dsp:spPr>
        <a:xfrm>
          <a:off x="516368" y="2102412"/>
          <a:ext cx="6849238" cy="323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79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delays in executing requests</a:t>
          </a:r>
          <a:endParaRPr lang="en-GB" sz="1400" kern="1200" dirty="0"/>
        </a:p>
      </dsp:txBody>
      <dsp:txXfrm>
        <a:off x="516368" y="2102412"/>
        <a:ext cx="6849238" cy="323523"/>
      </dsp:txXfrm>
    </dsp:sp>
    <dsp:sp modelId="{9E1028FC-B574-7A41-891C-6138C2D53270}">
      <dsp:nvSpPr>
        <dsp:cNvPr id="0" name=""/>
        <dsp:cNvSpPr/>
      </dsp:nvSpPr>
      <dsp:spPr>
        <a:xfrm>
          <a:off x="314165" y="2061972"/>
          <a:ext cx="404404" cy="404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FD5561-E4F3-DC4C-9477-7F7CECDBE64E}">
      <dsp:nvSpPr>
        <dsp:cNvPr id="0" name=""/>
        <dsp:cNvSpPr/>
      </dsp:nvSpPr>
      <dsp:spPr>
        <a:xfrm>
          <a:off x="250247" y="2587636"/>
          <a:ext cx="7115358" cy="3235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6797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increasing use of cryptocurrencies and digital assets</a:t>
          </a:r>
        </a:p>
      </dsp:txBody>
      <dsp:txXfrm>
        <a:off x="250247" y="2587636"/>
        <a:ext cx="7115358" cy="323523"/>
      </dsp:txXfrm>
    </dsp:sp>
    <dsp:sp modelId="{AFFBD9E8-E5AD-7A4F-952C-1377FB2DFF82}">
      <dsp:nvSpPr>
        <dsp:cNvPr id="0" name=""/>
        <dsp:cNvSpPr/>
      </dsp:nvSpPr>
      <dsp:spPr>
        <a:xfrm>
          <a:off x="48045" y="2547196"/>
          <a:ext cx="404404" cy="40440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00A69E-2517-AE4A-A227-CEE57C846980}">
      <dsp:nvSpPr>
        <dsp:cNvPr id="0" name=""/>
        <dsp:cNvSpPr/>
      </dsp:nvSpPr>
      <dsp:spPr>
        <a:xfrm>
          <a:off x="1020246" y="1693"/>
          <a:ext cx="6439477" cy="585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Asset recovery is a </a:t>
          </a:r>
          <a:r>
            <a:rPr lang="en-GB" sz="1800" b="1" kern="1200" dirty="0"/>
            <a:t>core component of international judicial cooperation</a:t>
          </a:r>
          <a:endParaRPr lang="en-GB" sz="1800" kern="1200" dirty="0"/>
        </a:p>
      </dsp:txBody>
      <dsp:txXfrm>
        <a:off x="1020246" y="1693"/>
        <a:ext cx="6439477" cy="585407"/>
      </dsp:txXfrm>
    </dsp:sp>
    <dsp:sp modelId="{34C23056-7650-F342-92DD-6356F0C1B1D7}">
      <dsp:nvSpPr>
        <dsp:cNvPr id="0" name=""/>
        <dsp:cNvSpPr/>
      </dsp:nvSpPr>
      <dsp:spPr>
        <a:xfrm>
          <a:off x="1020246" y="587100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96193C-CF35-3F4E-AF5A-DAFD0B3974C1}">
      <dsp:nvSpPr>
        <dsp:cNvPr id="0" name=""/>
        <dsp:cNvSpPr/>
      </dsp:nvSpPr>
      <dsp:spPr>
        <a:xfrm>
          <a:off x="1928928" y="587100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AB8558-699A-2B43-9384-CFD6F3E626F5}">
      <dsp:nvSpPr>
        <dsp:cNvPr id="0" name=""/>
        <dsp:cNvSpPr/>
      </dsp:nvSpPr>
      <dsp:spPr>
        <a:xfrm>
          <a:off x="2837610" y="587100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F03F5D-9808-8F4E-BBCE-F5D62EE8BC1A}">
      <dsp:nvSpPr>
        <dsp:cNvPr id="0" name=""/>
        <dsp:cNvSpPr/>
      </dsp:nvSpPr>
      <dsp:spPr>
        <a:xfrm>
          <a:off x="3746292" y="587100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E169DF3-3BF0-424E-86CE-ED9BD2EFB7BB}">
      <dsp:nvSpPr>
        <dsp:cNvPr id="0" name=""/>
        <dsp:cNvSpPr/>
      </dsp:nvSpPr>
      <dsp:spPr>
        <a:xfrm>
          <a:off x="4654974" y="587100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463A47-3A5C-2C48-8D18-F3E3637207F4}">
      <dsp:nvSpPr>
        <dsp:cNvPr id="0" name=""/>
        <dsp:cNvSpPr/>
      </dsp:nvSpPr>
      <dsp:spPr>
        <a:xfrm>
          <a:off x="5563655" y="587100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6872BD-5405-0A43-93E0-F251C4096929}">
      <dsp:nvSpPr>
        <dsp:cNvPr id="0" name=""/>
        <dsp:cNvSpPr/>
      </dsp:nvSpPr>
      <dsp:spPr>
        <a:xfrm>
          <a:off x="6472337" y="587100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456211-9EDD-384F-9B6D-E4E35EF07B9E}">
      <dsp:nvSpPr>
        <dsp:cNvPr id="0" name=""/>
        <dsp:cNvSpPr/>
      </dsp:nvSpPr>
      <dsp:spPr>
        <a:xfrm>
          <a:off x="1020246" y="782057"/>
          <a:ext cx="6439477" cy="585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800" kern="1200" dirty="0"/>
            <a:t>Cooperation may rely on </a:t>
          </a:r>
          <a:r>
            <a:rPr lang="en-GB" sz="1800" b="1" kern="1200" dirty="0"/>
            <a:t>multilateral, regional, and bilateral agreements</a:t>
          </a:r>
          <a:endParaRPr lang="en-US" sz="1800" kern="1200" dirty="0"/>
        </a:p>
      </dsp:txBody>
      <dsp:txXfrm>
        <a:off x="1020246" y="782057"/>
        <a:ext cx="6439477" cy="585407"/>
      </dsp:txXfrm>
    </dsp:sp>
    <dsp:sp modelId="{21E4E836-E301-3840-B863-A626E0CACFF1}">
      <dsp:nvSpPr>
        <dsp:cNvPr id="0" name=""/>
        <dsp:cNvSpPr/>
      </dsp:nvSpPr>
      <dsp:spPr>
        <a:xfrm>
          <a:off x="1020246" y="1367464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3556F-BD44-0441-B07A-5AB725DAEF4A}">
      <dsp:nvSpPr>
        <dsp:cNvPr id="0" name=""/>
        <dsp:cNvSpPr/>
      </dsp:nvSpPr>
      <dsp:spPr>
        <a:xfrm>
          <a:off x="1928928" y="1367464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207F18-67BA-8C46-B5B1-CB468427E083}">
      <dsp:nvSpPr>
        <dsp:cNvPr id="0" name=""/>
        <dsp:cNvSpPr/>
      </dsp:nvSpPr>
      <dsp:spPr>
        <a:xfrm>
          <a:off x="2837610" y="1367464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2C12D1-B4E6-1543-93B0-9F52A3807708}">
      <dsp:nvSpPr>
        <dsp:cNvPr id="0" name=""/>
        <dsp:cNvSpPr/>
      </dsp:nvSpPr>
      <dsp:spPr>
        <a:xfrm>
          <a:off x="3746292" y="1367464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F9A3F2-E12A-AC4D-B268-AAF64ACF63D4}">
      <dsp:nvSpPr>
        <dsp:cNvPr id="0" name=""/>
        <dsp:cNvSpPr/>
      </dsp:nvSpPr>
      <dsp:spPr>
        <a:xfrm>
          <a:off x="4654974" y="1367464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575126-4858-064E-AC2D-CEF2B388E841}">
      <dsp:nvSpPr>
        <dsp:cNvPr id="0" name=""/>
        <dsp:cNvSpPr/>
      </dsp:nvSpPr>
      <dsp:spPr>
        <a:xfrm>
          <a:off x="5563655" y="1367464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6D8904-207E-D74C-890F-C3C82F1C5A53}">
      <dsp:nvSpPr>
        <dsp:cNvPr id="0" name=""/>
        <dsp:cNvSpPr/>
      </dsp:nvSpPr>
      <dsp:spPr>
        <a:xfrm>
          <a:off x="6472337" y="1367464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FD2E29-2F27-CB4C-9F30-E196BDFC93A0}">
      <dsp:nvSpPr>
        <dsp:cNvPr id="0" name=""/>
        <dsp:cNvSpPr/>
      </dsp:nvSpPr>
      <dsp:spPr>
        <a:xfrm>
          <a:off x="1020246" y="1562420"/>
          <a:ext cx="6439477" cy="585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800" kern="1200" dirty="0"/>
            <a:t>In the absence of treaties, cooperation may rely on </a:t>
          </a:r>
          <a:r>
            <a:rPr lang="en-GB" sz="1800" b="1" kern="1200" dirty="0"/>
            <a:t>international comity, reciprocity, and national law</a:t>
          </a:r>
          <a:endParaRPr lang="en-US" sz="1800" kern="1200" dirty="0"/>
        </a:p>
      </dsp:txBody>
      <dsp:txXfrm>
        <a:off x="1020246" y="1562420"/>
        <a:ext cx="6439477" cy="585407"/>
      </dsp:txXfrm>
    </dsp:sp>
    <dsp:sp modelId="{C9EBEFEE-EA69-E044-91F7-85D691C26BFB}">
      <dsp:nvSpPr>
        <dsp:cNvPr id="0" name=""/>
        <dsp:cNvSpPr/>
      </dsp:nvSpPr>
      <dsp:spPr>
        <a:xfrm>
          <a:off x="1020246" y="2147827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F6FF14-033B-C24B-8848-AF59E3328B1B}">
      <dsp:nvSpPr>
        <dsp:cNvPr id="0" name=""/>
        <dsp:cNvSpPr/>
      </dsp:nvSpPr>
      <dsp:spPr>
        <a:xfrm>
          <a:off x="1928928" y="2147827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838C08-0FFF-2F45-A446-ED8A06C1DB0B}">
      <dsp:nvSpPr>
        <dsp:cNvPr id="0" name=""/>
        <dsp:cNvSpPr/>
      </dsp:nvSpPr>
      <dsp:spPr>
        <a:xfrm>
          <a:off x="2837610" y="2147827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F5C710-BB4B-674F-835A-4BB199A30EC4}">
      <dsp:nvSpPr>
        <dsp:cNvPr id="0" name=""/>
        <dsp:cNvSpPr/>
      </dsp:nvSpPr>
      <dsp:spPr>
        <a:xfrm>
          <a:off x="3746292" y="2147827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3005C-7685-A144-B297-F9DEBA0751FA}">
      <dsp:nvSpPr>
        <dsp:cNvPr id="0" name=""/>
        <dsp:cNvSpPr/>
      </dsp:nvSpPr>
      <dsp:spPr>
        <a:xfrm>
          <a:off x="4654974" y="2147827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27B69-C31C-A64A-831E-A5264317E7F9}">
      <dsp:nvSpPr>
        <dsp:cNvPr id="0" name=""/>
        <dsp:cNvSpPr/>
      </dsp:nvSpPr>
      <dsp:spPr>
        <a:xfrm>
          <a:off x="5563655" y="2147827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2EDB6-DE1B-1645-870A-E2D1BF2A253F}">
      <dsp:nvSpPr>
        <dsp:cNvPr id="0" name=""/>
        <dsp:cNvSpPr/>
      </dsp:nvSpPr>
      <dsp:spPr>
        <a:xfrm>
          <a:off x="6472337" y="2147827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76A5CB-EDD7-6C4B-8C15-8E111DFD1722}">
      <dsp:nvSpPr>
        <dsp:cNvPr id="0" name=""/>
        <dsp:cNvSpPr/>
      </dsp:nvSpPr>
      <dsp:spPr>
        <a:xfrm>
          <a:off x="1020246" y="2342783"/>
          <a:ext cx="6439477" cy="5854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800" kern="1200" dirty="0"/>
            <a:t>Effective cooperation requires </a:t>
          </a:r>
          <a:r>
            <a:rPr lang="en-GB" sz="1800" b="1" kern="1200" dirty="0"/>
            <a:t>both strong legal frameworks and practical coordination</a:t>
          </a:r>
          <a:endParaRPr lang="en-US" sz="1800" kern="1200" dirty="0"/>
        </a:p>
      </dsp:txBody>
      <dsp:txXfrm>
        <a:off x="1020246" y="2342783"/>
        <a:ext cx="6439477" cy="585407"/>
      </dsp:txXfrm>
    </dsp:sp>
    <dsp:sp modelId="{D40DA325-6F94-CE4C-A27D-6AB22F1CF9E6}">
      <dsp:nvSpPr>
        <dsp:cNvPr id="0" name=""/>
        <dsp:cNvSpPr/>
      </dsp:nvSpPr>
      <dsp:spPr>
        <a:xfrm>
          <a:off x="1020246" y="2928190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F52F04-1A7D-D946-9FEB-FF884EB9BA81}">
      <dsp:nvSpPr>
        <dsp:cNvPr id="0" name=""/>
        <dsp:cNvSpPr/>
      </dsp:nvSpPr>
      <dsp:spPr>
        <a:xfrm>
          <a:off x="1928928" y="2928190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FC5D75-5204-7D42-A8C7-4771B2877799}">
      <dsp:nvSpPr>
        <dsp:cNvPr id="0" name=""/>
        <dsp:cNvSpPr/>
      </dsp:nvSpPr>
      <dsp:spPr>
        <a:xfrm>
          <a:off x="2837610" y="2928190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A20457-ACD7-B84C-9380-6ADD49CA03B9}">
      <dsp:nvSpPr>
        <dsp:cNvPr id="0" name=""/>
        <dsp:cNvSpPr/>
      </dsp:nvSpPr>
      <dsp:spPr>
        <a:xfrm>
          <a:off x="3746292" y="2928190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BF22EA-0B05-F84C-82FE-A9A3CD5ECC6B}">
      <dsp:nvSpPr>
        <dsp:cNvPr id="0" name=""/>
        <dsp:cNvSpPr/>
      </dsp:nvSpPr>
      <dsp:spPr>
        <a:xfrm>
          <a:off x="4654974" y="2928190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ED6735-4013-D74F-8B3E-22F016C75D99}">
      <dsp:nvSpPr>
        <dsp:cNvPr id="0" name=""/>
        <dsp:cNvSpPr/>
      </dsp:nvSpPr>
      <dsp:spPr>
        <a:xfrm>
          <a:off x="5563655" y="2928190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63EEF6-80C4-DB4C-9A4E-BF30104824BC}">
      <dsp:nvSpPr>
        <dsp:cNvPr id="0" name=""/>
        <dsp:cNvSpPr/>
      </dsp:nvSpPr>
      <dsp:spPr>
        <a:xfrm>
          <a:off x="6472337" y="2928190"/>
          <a:ext cx="858597" cy="143099"/>
        </a:xfrm>
        <a:prstGeom prst="parallelogram">
          <a:avLst>
            <a:gd name="adj" fmla="val 14084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9264E88-921E-8E42-90D4-CBB76948009C}">
      <dsp:nvSpPr>
        <dsp:cNvPr id="0" name=""/>
        <dsp:cNvSpPr/>
      </dsp:nvSpPr>
      <dsp:spPr>
        <a:xfrm>
          <a:off x="722" y="907270"/>
          <a:ext cx="2537712" cy="1611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DE7046-6622-F545-870C-37474E7573BC}">
      <dsp:nvSpPr>
        <dsp:cNvPr id="0" name=""/>
        <dsp:cNvSpPr/>
      </dsp:nvSpPr>
      <dsp:spPr>
        <a:xfrm>
          <a:off x="282691" y="1175140"/>
          <a:ext cx="2537712" cy="1611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i="1" kern="1200" dirty="0"/>
            <a:t>Asset Recovery Offices (AROs)</a:t>
          </a:r>
          <a:endParaRPr lang="en-US" sz="2800" kern="1200" dirty="0"/>
        </a:p>
      </dsp:txBody>
      <dsp:txXfrm>
        <a:off x="329889" y="1222338"/>
        <a:ext cx="2443316" cy="1517051"/>
      </dsp:txXfrm>
    </dsp:sp>
    <dsp:sp modelId="{B40F3A18-6A6B-1144-BD98-FEE23FBFCBCF}">
      <dsp:nvSpPr>
        <dsp:cNvPr id="0" name=""/>
        <dsp:cNvSpPr/>
      </dsp:nvSpPr>
      <dsp:spPr>
        <a:xfrm>
          <a:off x="3102371" y="907270"/>
          <a:ext cx="2537712" cy="1611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478425-5CAB-CC40-903E-BA32038A5445}">
      <dsp:nvSpPr>
        <dsp:cNvPr id="0" name=""/>
        <dsp:cNvSpPr/>
      </dsp:nvSpPr>
      <dsp:spPr>
        <a:xfrm>
          <a:off x="3384339" y="1175140"/>
          <a:ext cx="2537712" cy="161144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i="1" kern="1200" dirty="0"/>
            <a:t>Asset Management Offices (AMOs)</a:t>
          </a:r>
          <a:endParaRPr lang="en-US" sz="2800" kern="1200" dirty="0"/>
        </a:p>
      </dsp:txBody>
      <dsp:txXfrm>
        <a:off x="3431537" y="1222338"/>
        <a:ext cx="2443316" cy="15170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CAF059-5748-2348-813E-97297F71DD2A}">
      <dsp:nvSpPr>
        <dsp:cNvPr id="0" name=""/>
        <dsp:cNvSpPr/>
      </dsp:nvSpPr>
      <dsp:spPr>
        <a:xfrm>
          <a:off x="4400" y="0"/>
          <a:ext cx="4233248" cy="2286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400" b="1" kern="1200" dirty="0"/>
            <a:t>European Union</a:t>
          </a:r>
          <a:endParaRPr lang="en-US" sz="1400" kern="1200" dirty="0"/>
        </a:p>
      </dsp:txBody>
      <dsp:txXfrm>
        <a:off x="4400" y="0"/>
        <a:ext cx="4233248" cy="685800"/>
      </dsp:txXfrm>
    </dsp:sp>
    <dsp:sp modelId="{436F850C-C603-D94B-AEFC-A26335BEDB78}">
      <dsp:nvSpPr>
        <dsp:cNvPr id="0" name=""/>
        <dsp:cNvSpPr/>
      </dsp:nvSpPr>
      <dsp:spPr>
        <a:xfrm>
          <a:off x="136833" y="686256"/>
          <a:ext cx="3968382" cy="369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200" b="1" kern="1200" dirty="0"/>
            <a:t>Asset Recovery Offices AROs</a:t>
          </a:r>
          <a:r>
            <a:rPr lang="en-GB" sz="1200" kern="1200" dirty="0"/>
            <a:t> responsible for asset tracing</a:t>
          </a:r>
        </a:p>
      </dsp:txBody>
      <dsp:txXfrm>
        <a:off x="147644" y="697067"/>
        <a:ext cx="3946760" cy="347495"/>
      </dsp:txXfrm>
    </dsp:sp>
    <dsp:sp modelId="{5480A95E-8A73-9748-A8D8-C3F3BCF51FEA}">
      <dsp:nvSpPr>
        <dsp:cNvPr id="0" name=""/>
        <dsp:cNvSpPr/>
      </dsp:nvSpPr>
      <dsp:spPr>
        <a:xfrm>
          <a:off x="136833" y="1058213"/>
          <a:ext cx="3968382" cy="369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200" b="1" kern="1200" dirty="0"/>
            <a:t>Financial Intelligence Units</a:t>
          </a:r>
          <a:r>
            <a:rPr lang="en-GB" sz="1200" kern="1200" dirty="0"/>
            <a:t> </a:t>
          </a:r>
          <a:r>
            <a:rPr lang="en-GB" sz="1200" b="1" kern="1200" dirty="0"/>
            <a:t>FIUs</a:t>
          </a:r>
          <a:r>
            <a:rPr lang="en-GB" sz="1200" kern="1200" dirty="0"/>
            <a:t> supporting investigations</a:t>
          </a:r>
        </a:p>
      </dsp:txBody>
      <dsp:txXfrm>
        <a:off x="147644" y="1069024"/>
        <a:ext cx="3946760" cy="347495"/>
      </dsp:txXfrm>
    </dsp:sp>
    <dsp:sp modelId="{734E8B7D-5E02-7349-BD0D-86A514A77215}">
      <dsp:nvSpPr>
        <dsp:cNvPr id="0" name=""/>
        <dsp:cNvSpPr/>
      </dsp:nvSpPr>
      <dsp:spPr>
        <a:xfrm>
          <a:off x="136833" y="1430169"/>
          <a:ext cx="3968382" cy="369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200" kern="1200" dirty="0"/>
            <a:t>Specialised prosecutors and investigative units</a:t>
          </a:r>
          <a:endParaRPr lang="en-US" sz="1200" kern="1200" dirty="0"/>
        </a:p>
      </dsp:txBody>
      <dsp:txXfrm>
        <a:off x="147644" y="1440980"/>
        <a:ext cx="3946760" cy="347495"/>
      </dsp:txXfrm>
    </dsp:sp>
    <dsp:sp modelId="{06FB8F69-011A-984E-98DE-42A180957273}">
      <dsp:nvSpPr>
        <dsp:cNvPr id="0" name=""/>
        <dsp:cNvSpPr/>
      </dsp:nvSpPr>
      <dsp:spPr>
        <a:xfrm>
          <a:off x="136833" y="1802126"/>
          <a:ext cx="3968382" cy="369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200" kern="1200" dirty="0"/>
            <a:t>Operational cooperation through </a:t>
          </a:r>
          <a:r>
            <a:rPr lang="en-GB" sz="1200" b="1" kern="1200" dirty="0"/>
            <a:t>Eurojust and Europol</a:t>
          </a:r>
          <a:endParaRPr lang="en-US" sz="1200" kern="1200" dirty="0"/>
        </a:p>
      </dsp:txBody>
      <dsp:txXfrm>
        <a:off x="147644" y="1812937"/>
        <a:ext cx="3946760" cy="347495"/>
      </dsp:txXfrm>
    </dsp:sp>
    <dsp:sp modelId="{B7EBF6F6-A3AF-964F-9C57-DC0E8B0A1453}">
      <dsp:nvSpPr>
        <dsp:cNvPr id="0" name=""/>
        <dsp:cNvSpPr/>
      </dsp:nvSpPr>
      <dsp:spPr>
        <a:xfrm>
          <a:off x="4555142" y="0"/>
          <a:ext cx="4233248" cy="22860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400" b="1" kern="1200" dirty="0"/>
            <a:t>South Partner Countries</a:t>
          </a:r>
          <a:endParaRPr lang="en-US" sz="1400" b="1" kern="1200" dirty="0"/>
        </a:p>
      </dsp:txBody>
      <dsp:txXfrm>
        <a:off x="4555142" y="0"/>
        <a:ext cx="4233248" cy="685800"/>
      </dsp:txXfrm>
    </dsp:sp>
    <dsp:sp modelId="{9F54835A-793B-CF4B-8F30-9BFE7605EFC3}">
      <dsp:nvSpPr>
        <dsp:cNvPr id="0" name=""/>
        <dsp:cNvSpPr/>
      </dsp:nvSpPr>
      <dsp:spPr>
        <a:xfrm>
          <a:off x="4717953" y="686256"/>
          <a:ext cx="3907626" cy="369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200" kern="1200" dirty="0"/>
            <a:t>Judicial Authorities and Specialised Prosecutors</a:t>
          </a:r>
          <a:endParaRPr lang="en-US" sz="1200" kern="1200" dirty="0"/>
        </a:p>
      </dsp:txBody>
      <dsp:txXfrm>
        <a:off x="4728764" y="697067"/>
        <a:ext cx="3886004" cy="347495"/>
      </dsp:txXfrm>
    </dsp:sp>
    <dsp:sp modelId="{38651E5F-9360-0644-8B6D-DCC7EF934E02}">
      <dsp:nvSpPr>
        <dsp:cNvPr id="0" name=""/>
        <dsp:cNvSpPr/>
      </dsp:nvSpPr>
      <dsp:spPr>
        <a:xfrm>
          <a:off x="4717953" y="1058213"/>
          <a:ext cx="3907626" cy="369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200" kern="1200" dirty="0"/>
            <a:t>Central Authorities responsible for </a:t>
          </a:r>
          <a:r>
            <a:rPr lang="en-GB" sz="1200" b="1" kern="1200" dirty="0"/>
            <a:t>Mutual Legal Assistance MLA</a:t>
          </a:r>
          <a:endParaRPr lang="en-US" sz="1200" kern="1200" dirty="0"/>
        </a:p>
      </dsp:txBody>
      <dsp:txXfrm>
        <a:off x="4728764" y="1069024"/>
        <a:ext cx="3886004" cy="347495"/>
      </dsp:txXfrm>
    </dsp:sp>
    <dsp:sp modelId="{8AD81438-F9BD-C540-94D2-F0526CB507E9}">
      <dsp:nvSpPr>
        <dsp:cNvPr id="0" name=""/>
        <dsp:cNvSpPr/>
      </dsp:nvSpPr>
      <dsp:spPr>
        <a:xfrm>
          <a:off x="4717953" y="1430169"/>
          <a:ext cx="3907626" cy="369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200" kern="1200" dirty="0"/>
            <a:t>Financial Intelligence Units</a:t>
          </a:r>
          <a:endParaRPr lang="en-US" sz="1200" kern="1200" dirty="0"/>
        </a:p>
      </dsp:txBody>
      <dsp:txXfrm>
        <a:off x="4728764" y="1440980"/>
        <a:ext cx="3886004" cy="347495"/>
      </dsp:txXfrm>
    </dsp:sp>
    <dsp:sp modelId="{05BFA245-4D2F-3B4C-84B7-5CB9F021DF55}">
      <dsp:nvSpPr>
        <dsp:cNvPr id="0" name=""/>
        <dsp:cNvSpPr/>
      </dsp:nvSpPr>
      <dsp:spPr>
        <a:xfrm>
          <a:off x="4717953" y="1802126"/>
          <a:ext cx="3907626" cy="36911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Symbol" pitchFamily="2" charset="2"/>
            <a:buNone/>
          </a:pPr>
          <a:r>
            <a:rPr lang="en-GB" sz="1200" kern="1200" dirty="0"/>
            <a:t>Law Enforcement Agencies conducting financial investigations</a:t>
          </a:r>
          <a:endParaRPr lang="en-US" sz="1000" kern="1200" dirty="0"/>
        </a:p>
      </dsp:txBody>
      <dsp:txXfrm>
        <a:off x="4728764" y="1812937"/>
        <a:ext cx="3886004" cy="3474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88017D-E071-1E42-B7C8-9461181A6990}">
      <dsp:nvSpPr>
        <dsp:cNvPr id="0" name=""/>
        <dsp:cNvSpPr/>
      </dsp:nvSpPr>
      <dsp:spPr>
        <a:xfrm>
          <a:off x="0" y="30375"/>
          <a:ext cx="82296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Electronic evidence can help establish:</a:t>
          </a:r>
          <a:endParaRPr lang="en-US" sz="2400" kern="1200"/>
        </a:p>
      </dsp:txBody>
      <dsp:txXfrm>
        <a:off x="27415" y="57790"/>
        <a:ext cx="8174770" cy="506769"/>
      </dsp:txXfrm>
    </dsp:sp>
    <dsp:sp modelId="{4D3E8BA4-FEE0-B340-AD37-801CB54F861B}">
      <dsp:nvSpPr>
        <dsp:cNvPr id="0" name=""/>
        <dsp:cNvSpPr/>
      </dsp:nvSpPr>
      <dsp:spPr>
        <a:xfrm>
          <a:off x="0" y="591974"/>
          <a:ext cx="8229600" cy="1266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/>
            <a:t>the Origin of criminal proceeds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 dirty="0"/>
            <a:t>the Movement of assets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/>
            <a:t>the Control of financial accounts or wallets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/>
            <a:t>Links between suspects and illicit funds</a:t>
          </a:r>
          <a:endParaRPr lang="en-US" sz="1900" kern="1200"/>
        </a:p>
      </dsp:txBody>
      <dsp:txXfrm>
        <a:off x="0" y="591974"/>
        <a:ext cx="8229600" cy="1266840"/>
      </dsp:txXfrm>
    </dsp:sp>
    <dsp:sp modelId="{5AA9BC39-1A64-0245-BCD0-C13FEF9D3D6F}">
      <dsp:nvSpPr>
        <dsp:cNvPr id="0" name=""/>
        <dsp:cNvSpPr/>
      </dsp:nvSpPr>
      <dsp:spPr>
        <a:xfrm>
          <a:off x="0" y="1858815"/>
          <a:ext cx="8229600" cy="5615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This evidence is often essential to support:</a:t>
          </a:r>
          <a:endParaRPr lang="en-US" sz="2400" kern="1200"/>
        </a:p>
      </dsp:txBody>
      <dsp:txXfrm>
        <a:off x="27415" y="1886230"/>
        <a:ext cx="8174770" cy="506769"/>
      </dsp:txXfrm>
    </dsp:sp>
    <dsp:sp modelId="{16FE2E56-2A8B-2F45-9254-C5908F801A09}">
      <dsp:nvSpPr>
        <dsp:cNvPr id="0" name=""/>
        <dsp:cNvSpPr/>
      </dsp:nvSpPr>
      <dsp:spPr>
        <a:xfrm>
          <a:off x="0" y="2420415"/>
          <a:ext cx="8229600" cy="94392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30480" rIns="170688" bIns="30480" numCol="1" spcCol="1270" anchor="t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/>
            <a:t>Freezing Orders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/>
            <a:t>Seizure Measures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1900" kern="1200"/>
            <a:t>Confiscation Decisions</a:t>
          </a:r>
          <a:endParaRPr lang="en-US" sz="1900" kern="1200"/>
        </a:p>
      </dsp:txBody>
      <dsp:txXfrm>
        <a:off x="0" y="2420415"/>
        <a:ext cx="8229600" cy="94392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07CC39-3264-044A-800F-D36DBE8B8447}">
      <dsp:nvSpPr>
        <dsp:cNvPr id="0" name=""/>
        <dsp:cNvSpPr/>
      </dsp:nvSpPr>
      <dsp:spPr>
        <a:xfrm>
          <a:off x="4114800" y="1038595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3409628" y="147938"/>
              </a:lnTo>
              <a:lnTo>
                <a:pt x="3409628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026A147-E6F1-194C-90B4-6300BEBA0F81}">
      <dsp:nvSpPr>
        <dsp:cNvPr id="0" name=""/>
        <dsp:cNvSpPr/>
      </dsp:nvSpPr>
      <dsp:spPr>
        <a:xfrm>
          <a:off x="4114800" y="1038595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938"/>
              </a:lnTo>
              <a:lnTo>
                <a:pt x="1704814" y="147938"/>
              </a:lnTo>
              <a:lnTo>
                <a:pt x="1704814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456B3-7931-224A-8D55-6DCE66FD8B41}">
      <dsp:nvSpPr>
        <dsp:cNvPr id="0" name=""/>
        <dsp:cNvSpPr/>
      </dsp:nvSpPr>
      <dsp:spPr>
        <a:xfrm>
          <a:off x="4069080" y="1038595"/>
          <a:ext cx="91440" cy="29587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D7A7B1-2215-8945-AD80-21E271001D29}">
      <dsp:nvSpPr>
        <dsp:cNvPr id="0" name=""/>
        <dsp:cNvSpPr/>
      </dsp:nvSpPr>
      <dsp:spPr>
        <a:xfrm>
          <a:off x="2409985" y="1038595"/>
          <a:ext cx="1704814" cy="295876"/>
        </a:xfrm>
        <a:custGeom>
          <a:avLst/>
          <a:gdLst/>
          <a:ahLst/>
          <a:cxnLst/>
          <a:rect l="0" t="0" r="0" b="0"/>
          <a:pathLst>
            <a:path>
              <a:moveTo>
                <a:pt x="1704814" y="0"/>
              </a:moveTo>
              <a:lnTo>
                <a:pt x="1704814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25B647A-5957-AD41-8F19-10CF2EB053DD}">
      <dsp:nvSpPr>
        <dsp:cNvPr id="0" name=""/>
        <dsp:cNvSpPr/>
      </dsp:nvSpPr>
      <dsp:spPr>
        <a:xfrm>
          <a:off x="705171" y="1038595"/>
          <a:ext cx="3409628" cy="295876"/>
        </a:xfrm>
        <a:custGeom>
          <a:avLst/>
          <a:gdLst/>
          <a:ahLst/>
          <a:cxnLst/>
          <a:rect l="0" t="0" r="0" b="0"/>
          <a:pathLst>
            <a:path>
              <a:moveTo>
                <a:pt x="3409628" y="0"/>
              </a:moveTo>
              <a:lnTo>
                <a:pt x="3409628" y="147938"/>
              </a:lnTo>
              <a:lnTo>
                <a:pt x="0" y="147938"/>
              </a:lnTo>
              <a:lnTo>
                <a:pt x="0" y="29587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EE36EAE-9DC0-964A-8A2D-6D3BEFBFF9CF}">
      <dsp:nvSpPr>
        <dsp:cNvPr id="0" name=""/>
        <dsp:cNvSpPr/>
      </dsp:nvSpPr>
      <dsp:spPr>
        <a:xfrm>
          <a:off x="3410331" y="334126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 dirty="0"/>
            <a:t>Examples include:</a:t>
          </a:r>
          <a:endParaRPr lang="en-US" sz="1600" kern="1200" dirty="0"/>
        </a:p>
      </dsp:txBody>
      <dsp:txXfrm>
        <a:off x="3410331" y="334126"/>
        <a:ext cx="1408937" cy="704468"/>
      </dsp:txXfrm>
    </dsp:sp>
    <dsp:sp modelId="{406151D5-84F3-4A41-A7FB-7E5F5ABF5575}">
      <dsp:nvSpPr>
        <dsp:cNvPr id="0" name=""/>
        <dsp:cNvSpPr/>
      </dsp:nvSpPr>
      <dsp:spPr>
        <a:xfrm>
          <a:off x="703" y="1334472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emails and messages</a:t>
          </a:r>
          <a:endParaRPr lang="en-US" sz="1600" kern="1200"/>
        </a:p>
      </dsp:txBody>
      <dsp:txXfrm>
        <a:off x="703" y="1334472"/>
        <a:ext cx="1408937" cy="704468"/>
      </dsp:txXfrm>
    </dsp:sp>
    <dsp:sp modelId="{8833A656-7E7E-0E4B-AD5C-A668A324CA70}">
      <dsp:nvSpPr>
        <dsp:cNvPr id="0" name=""/>
        <dsp:cNvSpPr/>
      </dsp:nvSpPr>
      <dsp:spPr>
        <a:xfrm>
          <a:off x="1705517" y="1334472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financial transaction records</a:t>
          </a:r>
          <a:endParaRPr lang="en-US" sz="1600" kern="1200"/>
        </a:p>
      </dsp:txBody>
      <dsp:txXfrm>
        <a:off x="1705517" y="1334472"/>
        <a:ext cx="1408937" cy="704468"/>
      </dsp:txXfrm>
    </dsp:sp>
    <dsp:sp modelId="{CFA8A3AF-20A0-9E43-A48F-D16CAA6F1D7A}">
      <dsp:nvSpPr>
        <dsp:cNvPr id="0" name=""/>
        <dsp:cNvSpPr/>
      </dsp:nvSpPr>
      <dsp:spPr>
        <a:xfrm>
          <a:off x="3410331" y="1334472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mobile phone data</a:t>
          </a:r>
          <a:endParaRPr lang="en-US" sz="1600" kern="1200"/>
        </a:p>
      </dsp:txBody>
      <dsp:txXfrm>
        <a:off x="3410331" y="1334472"/>
        <a:ext cx="1408937" cy="704468"/>
      </dsp:txXfrm>
    </dsp:sp>
    <dsp:sp modelId="{CFD20285-499B-3A46-9026-6B963A7F1970}">
      <dsp:nvSpPr>
        <dsp:cNvPr id="0" name=""/>
        <dsp:cNvSpPr/>
      </dsp:nvSpPr>
      <dsp:spPr>
        <a:xfrm>
          <a:off x="5115145" y="1334472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cloud storage records</a:t>
          </a:r>
          <a:endParaRPr lang="en-US" sz="1600" kern="1200"/>
        </a:p>
      </dsp:txBody>
      <dsp:txXfrm>
        <a:off x="5115145" y="1334472"/>
        <a:ext cx="1408937" cy="704468"/>
      </dsp:txXfrm>
    </dsp:sp>
    <dsp:sp modelId="{ED3A8B32-D698-2848-83E1-D7B246EEC7E8}">
      <dsp:nvSpPr>
        <dsp:cNvPr id="0" name=""/>
        <dsp:cNvSpPr/>
      </dsp:nvSpPr>
      <dsp:spPr>
        <a:xfrm>
          <a:off x="6819959" y="1334472"/>
          <a:ext cx="1408937" cy="70446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blockchain transaction data</a:t>
          </a:r>
          <a:endParaRPr lang="en-US" sz="1600" kern="1200"/>
        </a:p>
      </dsp:txBody>
      <dsp:txXfrm>
        <a:off x="6819959" y="1334472"/>
        <a:ext cx="1408937" cy="70446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65D86D-040A-2647-939A-A2A9BE4FB276}">
      <dsp:nvSpPr>
        <dsp:cNvPr id="0" name=""/>
        <dsp:cNvSpPr/>
      </dsp:nvSpPr>
      <dsp:spPr>
        <a:xfrm>
          <a:off x="0" y="3059"/>
          <a:ext cx="8229600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Electronic evidence is:</a:t>
          </a:r>
          <a:endParaRPr lang="en-US" sz="2200" kern="1200" dirty="0"/>
        </a:p>
      </dsp:txBody>
      <dsp:txXfrm>
        <a:off x="42036" y="45095"/>
        <a:ext cx="8145528" cy="777048"/>
      </dsp:txXfrm>
    </dsp:sp>
    <dsp:sp modelId="{BA14EAF1-E39A-B342-8B5D-EBD2354323BB}">
      <dsp:nvSpPr>
        <dsp:cNvPr id="0" name=""/>
        <dsp:cNvSpPr/>
      </dsp:nvSpPr>
      <dsp:spPr>
        <a:xfrm>
          <a:off x="0" y="864179"/>
          <a:ext cx="8229600" cy="16663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Often invisible to the untrained eye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Volatile and easily altered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Potentially large in volume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Technically complex</a:t>
          </a:r>
          <a:endParaRPr 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000" kern="1200" dirty="0"/>
            <a:t>Easily copied without degradation</a:t>
          </a:r>
          <a:endParaRPr lang="en-US" sz="2000" kern="1200" dirty="0"/>
        </a:p>
      </dsp:txBody>
      <dsp:txXfrm>
        <a:off x="0" y="864179"/>
        <a:ext cx="8229600" cy="1666350"/>
      </dsp:txXfrm>
    </dsp:sp>
    <dsp:sp modelId="{BF3474C9-FFDF-4342-B274-1C240BA5CE8E}">
      <dsp:nvSpPr>
        <dsp:cNvPr id="0" name=""/>
        <dsp:cNvSpPr/>
      </dsp:nvSpPr>
      <dsp:spPr>
        <a:xfrm>
          <a:off x="0" y="2530530"/>
          <a:ext cx="8229600" cy="8611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b="1" kern="1200" dirty="0"/>
            <a:t>⚠️ Electronic evidence is powerful but fragile.</a:t>
          </a:r>
          <a:endParaRPr lang="en-US" sz="2200" b="1" kern="1200" dirty="0"/>
        </a:p>
      </dsp:txBody>
      <dsp:txXfrm>
        <a:off x="42036" y="2572566"/>
        <a:ext cx="8145528" cy="7770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014DC0-C559-D244-9E5D-0771F1934B4E}">
      <dsp:nvSpPr>
        <dsp:cNvPr id="0" name=""/>
        <dsp:cNvSpPr/>
      </dsp:nvSpPr>
      <dsp:spPr>
        <a:xfrm rot="10800000">
          <a:off x="2182558" y="490195"/>
          <a:ext cx="5776722" cy="2910078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3264" tIns="87630" rIns="163576" bIns="87630" numCol="1" spcCol="1270" anchor="t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Common sources include:</a:t>
          </a:r>
          <a:endParaRPr lang="en-US" sz="23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Mobile phones and computers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Online banking platforms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Cryptocurrency exchanges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Cloud services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Messaging applications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/>
            <a:t>Blockchain analytics tools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Records held by third-party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 dirty="0"/>
            <a:t>Service providers</a:t>
          </a:r>
          <a:endParaRPr lang="en-US" sz="1800" kern="1200" dirty="0"/>
        </a:p>
      </dsp:txBody>
      <dsp:txXfrm rot="10800000">
        <a:off x="2910077" y="490195"/>
        <a:ext cx="5049203" cy="2910078"/>
      </dsp:txXfrm>
    </dsp:sp>
    <dsp:sp modelId="{69A427A3-6100-7C4C-8E2E-36CBD77D8D83}">
      <dsp:nvSpPr>
        <dsp:cNvPr id="0" name=""/>
        <dsp:cNvSpPr/>
      </dsp:nvSpPr>
      <dsp:spPr>
        <a:xfrm>
          <a:off x="727519" y="490195"/>
          <a:ext cx="2910078" cy="2910078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BE1A8E-519D-E148-B8E0-DFA0EF15D07D}">
      <dsp:nvSpPr>
        <dsp:cNvPr id="0" name=""/>
        <dsp:cNvSpPr/>
      </dsp:nvSpPr>
      <dsp:spPr>
        <a:xfrm>
          <a:off x="3018913" y="7854"/>
          <a:ext cx="1149426" cy="71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/>
            <a:t>Preservation</a:t>
          </a:r>
          <a:endParaRPr lang="en-US" sz="1400" b="1" kern="1200" dirty="0"/>
        </a:p>
      </dsp:txBody>
      <dsp:txXfrm>
        <a:off x="3018913" y="7854"/>
        <a:ext cx="1149426" cy="715186"/>
      </dsp:txXfrm>
    </dsp:sp>
    <dsp:sp modelId="{D46A38E4-5FCF-1849-BBFA-E4196B7E2CC0}">
      <dsp:nvSpPr>
        <dsp:cNvPr id="0" name=""/>
        <dsp:cNvSpPr/>
      </dsp:nvSpPr>
      <dsp:spPr>
        <a:xfrm>
          <a:off x="1047364" y="435"/>
          <a:ext cx="3495739" cy="3495739"/>
        </a:xfrm>
        <a:prstGeom prst="circularArrow">
          <a:avLst>
            <a:gd name="adj1" fmla="val 3989"/>
            <a:gd name="adj2" fmla="val 250263"/>
            <a:gd name="adj3" fmla="val 20573284"/>
            <a:gd name="adj4" fmla="val 19203176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2C9DB2-2B34-784D-BDBC-5A65931C544E}">
      <dsp:nvSpPr>
        <dsp:cNvPr id="0" name=""/>
        <dsp:cNvSpPr/>
      </dsp:nvSpPr>
      <dsp:spPr>
        <a:xfrm>
          <a:off x="3817306" y="1390712"/>
          <a:ext cx="1149426" cy="71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Authorisation</a:t>
          </a:r>
          <a:endParaRPr lang="en-US" sz="1400" kern="1200" dirty="0"/>
        </a:p>
      </dsp:txBody>
      <dsp:txXfrm>
        <a:off x="3817306" y="1390712"/>
        <a:ext cx="1149426" cy="715186"/>
      </dsp:txXfrm>
    </dsp:sp>
    <dsp:sp modelId="{8B38DC2F-CD30-434B-84F3-22F77E0895D7}">
      <dsp:nvSpPr>
        <dsp:cNvPr id="0" name=""/>
        <dsp:cNvSpPr/>
      </dsp:nvSpPr>
      <dsp:spPr>
        <a:xfrm>
          <a:off x="1047364" y="435"/>
          <a:ext cx="3495739" cy="3495739"/>
        </a:xfrm>
        <a:prstGeom prst="circularArrow">
          <a:avLst>
            <a:gd name="adj1" fmla="val 3989"/>
            <a:gd name="adj2" fmla="val 250263"/>
            <a:gd name="adj3" fmla="val 2146562"/>
            <a:gd name="adj4" fmla="val 776453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24C01D-625D-5446-A141-37FC7FED8E43}">
      <dsp:nvSpPr>
        <dsp:cNvPr id="0" name=""/>
        <dsp:cNvSpPr/>
      </dsp:nvSpPr>
      <dsp:spPr>
        <a:xfrm>
          <a:off x="3018913" y="2773569"/>
          <a:ext cx="1149426" cy="71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Collection</a:t>
          </a:r>
          <a:endParaRPr lang="en-US" sz="1400" kern="1200" dirty="0"/>
        </a:p>
      </dsp:txBody>
      <dsp:txXfrm>
        <a:off x="3018913" y="2773569"/>
        <a:ext cx="1149426" cy="715186"/>
      </dsp:txXfrm>
    </dsp:sp>
    <dsp:sp modelId="{A622015F-EFC2-EB43-833F-6E953624F002}">
      <dsp:nvSpPr>
        <dsp:cNvPr id="0" name=""/>
        <dsp:cNvSpPr/>
      </dsp:nvSpPr>
      <dsp:spPr>
        <a:xfrm>
          <a:off x="1047364" y="435"/>
          <a:ext cx="3495739" cy="3495739"/>
        </a:xfrm>
        <a:prstGeom prst="circularArrow">
          <a:avLst>
            <a:gd name="adj1" fmla="val 3989"/>
            <a:gd name="adj2" fmla="val 250263"/>
            <a:gd name="adj3" fmla="val 5632890"/>
            <a:gd name="adj4" fmla="val 4916847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7C1848-CB17-114F-BC26-403CA3F188FC}">
      <dsp:nvSpPr>
        <dsp:cNvPr id="0" name=""/>
        <dsp:cNvSpPr/>
      </dsp:nvSpPr>
      <dsp:spPr>
        <a:xfrm>
          <a:off x="1422127" y="2773569"/>
          <a:ext cx="1149426" cy="71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Examination and analysis</a:t>
          </a:r>
          <a:endParaRPr lang="en-US" sz="1400" kern="1200" dirty="0"/>
        </a:p>
      </dsp:txBody>
      <dsp:txXfrm>
        <a:off x="1422127" y="2773569"/>
        <a:ext cx="1149426" cy="715186"/>
      </dsp:txXfrm>
    </dsp:sp>
    <dsp:sp modelId="{DE8D24F8-44B7-A343-BB43-A5D82DB5B110}">
      <dsp:nvSpPr>
        <dsp:cNvPr id="0" name=""/>
        <dsp:cNvSpPr/>
      </dsp:nvSpPr>
      <dsp:spPr>
        <a:xfrm>
          <a:off x="1047364" y="435"/>
          <a:ext cx="3495739" cy="3495739"/>
        </a:xfrm>
        <a:prstGeom prst="circularArrow">
          <a:avLst>
            <a:gd name="adj1" fmla="val 3989"/>
            <a:gd name="adj2" fmla="val 250263"/>
            <a:gd name="adj3" fmla="val 9773284"/>
            <a:gd name="adj4" fmla="val 8403176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922A89-FB89-8041-928E-2E253E63579E}">
      <dsp:nvSpPr>
        <dsp:cNvPr id="0" name=""/>
        <dsp:cNvSpPr/>
      </dsp:nvSpPr>
      <dsp:spPr>
        <a:xfrm>
          <a:off x="623734" y="1390712"/>
          <a:ext cx="1149426" cy="71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Preparation for court</a:t>
          </a:r>
          <a:endParaRPr lang="en-US" sz="1400" kern="1200" dirty="0"/>
        </a:p>
      </dsp:txBody>
      <dsp:txXfrm>
        <a:off x="623734" y="1390712"/>
        <a:ext cx="1149426" cy="715186"/>
      </dsp:txXfrm>
    </dsp:sp>
    <dsp:sp modelId="{87B51959-98B0-5643-96FF-EFD3CA4B822E}">
      <dsp:nvSpPr>
        <dsp:cNvPr id="0" name=""/>
        <dsp:cNvSpPr/>
      </dsp:nvSpPr>
      <dsp:spPr>
        <a:xfrm>
          <a:off x="1047364" y="435"/>
          <a:ext cx="3495739" cy="3495739"/>
        </a:xfrm>
        <a:prstGeom prst="circularArrow">
          <a:avLst>
            <a:gd name="adj1" fmla="val 3989"/>
            <a:gd name="adj2" fmla="val 250263"/>
            <a:gd name="adj3" fmla="val 12946562"/>
            <a:gd name="adj4" fmla="val 11576453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963FC1-5588-5941-AD8B-6F9C5EF57B10}">
      <dsp:nvSpPr>
        <dsp:cNvPr id="0" name=""/>
        <dsp:cNvSpPr/>
      </dsp:nvSpPr>
      <dsp:spPr>
        <a:xfrm>
          <a:off x="1422127" y="7854"/>
          <a:ext cx="1149426" cy="715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/>
            <a:t>Admissibility</a:t>
          </a:r>
          <a:endParaRPr lang="en-US" sz="1400" kern="1200" dirty="0"/>
        </a:p>
      </dsp:txBody>
      <dsp:txXfrm>
        <a:off x="1422127" y="7854"/>
        <a:ext cx="1149426" cy="715186"/>
      </dsp:txXfrm>
    </dsp:sp>
    <dsp:sp modelId="{8C4A1653-CB6C-AF44-8AA5-FF943D91EFA0}">
      <dsp:nvSpPr>
        <dsp:cNvPr id="0" name=""/>
        <dsp:cNvSpPr/>
      </dsp:nvSpPr>
      <dsp:spPr>
        <a:xfrm>
          <a:off x="1047364" y="435"/>
          <a:ext cx="3495739" cy="3495739"/>
        </a:xfrm>
        <a:prstGeom prst="circularArrow">
          <a:avLst>
            <a:gd name="adj1" fmla="val 3989"/>
            <a:gd name="adj2" fmla="val 250263"/>
            <a:gd name="adj3" fmla="val 16432890"/>
            <a:gd name="adj4" fmla="val 15716847"/>
            <a:gd name="adj5" fmla="val 46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9/layout/CirclePictureHierarchy">
  <dgm:title val=""/>
  <dgm:desc val=""/>
  <dgm:catLst>
    <dgm:cat type="hierarchy" pri="1750"/>
    <dgm:cat type="picture" pri="23000"/>
    <dgm:cat type="pictureconvert" pri="2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5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for="ch" forName="image" refType="h" fact="0.8"/>
              <dgm:constr type="w" for="ch" forName="image" refType="h" refFor="ch" refForName="image"/>
              <dgm:constr type="t" for="ch" forName="image" refType="h" fact="0.1"/>
              <dgm:constr type="l" for="ch" forName="image"/>
              <dgm:constr type="w" for="ch" forName="text" refType="w" fact="0.6"/>
              <dgm:constr type="h" for="ch" forName="text" refType="h" fact="0.8"/>
              <dgm:constr type="t" for="ch" forName="text" refType="w" fact="0.04"/>
              <dgm:constr type="l" for="ch" forName="text" refType="w" fact="0.4"/>
            </dgm:constrLst>
            <dgm:ruleLst/>
            <dgm:layoutNode name="image" styleLbl="node0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  <dgm:layoutNode name="text" styleLbl="revTx">
              <dgm:varLst>
                <dgm:chPref val="3"/>
              </dgm:varLst>
              <dgm:alg type="tx">
                <dgm:param type="parTxLTRAlign" val="l"/>
                <dgm:param type="parTxRTLAlign" val="r"/>
              </dgm:alg>
              <dgm:shape xmlns:r="http://schemas.openxmlformats.org/officeDocument/2006/relationships" type="rect" r:blip="">
                <dgm:adjLst/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image"/>
                    <dgm:param type="dstNode" val="image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h" for="ch" forName="image2" refType="h" fact="0.8"/>
                      <dgm:constr type="w" for="ch" forName="image2" refType="h" refFor="ch" refForName="image2"/>
                      <dgm:constr type="t" for="ch" forName="image2" refType="h" fact="0.1"/>
                      <dgm:constr type="l" for="ch" forName="image2"/>
                      <dgm:constr type="w" for="ch" forName="text2" refType="w" fact="0.6"/>
                      <dgm:constr type="h" for="ch" forName="text2" refType="h" fact="0.8"/>
                      <dgm:constr type="t" for="ch" forName="text2" refType="w" fact="0.04"/>
                      <dgm:constr type="l" for="ch" forName="text2" refType="w" fact="0.4"/>
                    </dgm:constrLst>
                    <dgm:ruleLst/>
                    <dgm:layoutNode name="image2">
                      <dgm:alg type="sp"/>
                      <dgm:shape xmlns:r="http://schemas.openxmlformats.org/officeDocument/2006/relationships" type="ellipse" r:blip="" blipPhldr="1">
                        <dgm:adjLst/>
                      </dgm:shape>
                      <dgm:presOf/>
                      <dgm:constrLst/>
                      <dgm:ruleLst/>
                    </dgm:layoutNode>
                    <dgm:layoutNode name="text2" styleLbl="revTx">
                      <dgm:varLst>
                        <dgm:chPref val="3"/>
                      </dgm:varLst>
                      <dgm:alg type="tx">
                        <dgm:param type="parTxLTRAlign" val="l"/>
                        <dgm:param type="parTxRTLAlign" val="r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image2"/>
                            <dgm:param type="dstNode" val="image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h" for="ch" forName="image3" refType="h" fact="0.8"/>
                              <dgm:constr type="w" for="ch" forName="image3" refType="h" refFor="ch" refForName="image3"/>
                              <dgm:constr type="t" for="ch" forName="image3" refType="h" fact="0.1"/>
                              <dgm:constr type="l" for="ch" forName="image3"/>
                              <dgm:constr type="w" for="ch" forName="text3" refType="w" fact="0.6"/>
                              <dgm:constr type="h" for="ch" forName="text3" refType="h" fact="0.8"/>
                              <dgm:constr type="t" for="ch" forName="text3" refType="w" fact="0.04"/>
                              <dgm:constr type="l" for="ch" forName="text3" refType="w" fact="0.4"/>
                            </dgm:constrLst>
                            <dgm:ruleLst/>
                            <dgm:layoutNode name="image3">
                              <dgm:alg type="sp"/>
                              <dgm:shape xmlns:r="http://schemas.openxmlformats.org/officeDocument/2006/relationships" type="ellipse" r:blip="" blipPhldr="1">
                                <dgm:adjLst/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revTx">
                              <dgm:varLst>
                                <dgm:chPref val="3"/>
                              </dgm:varLst>
                              <dgm:alg type="tx">
                                <dgm:param type="parTxLTRAlign" val="l"/>
                                <dgm:param type="parTxRTLAlign" val="r"/>
                              </dgm:alg>
                              <dgm:shape xmlns:r="http://schemas.openxmlformats.org/officeDocument/2006/relationships" type="rect" r:blip="">
                                <dgm:adjLst/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3"/>
                                        <dgm:param type="dstNode" val="image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image4"/>
                                        <dgm:param type="dstNode" val="image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h" for="ch" forName="image4" refType="h" fact="0.8"/>
                                      <dgm:constr type="w" for="ch" forName="image4" refType="h" refFor="ch" refForName="image4"/>
                                      <dgm:constr type="t" for="ch" forName="image4" refType="h" fact="0.1"/>
                                      <dgm:constr type="l" for="ch" forName="image4"/>
                                      <dgm:constr type="w" for="ch" forName="text4" refType="w" fact="0.6"/>
                                      <dgm:constr type="h" for="ch" forName="text4" refType="h" fact="0.8"/>
                                      <dgm:constr type="t" for="ch" forName="text4" refType="w" fact="0.04"/>
                                      <dgm:constr type="l" for="ch" forName="text4" refType="w" fact="0.4"/>
                                    </dgm:constrLst>
                                    <dgm:ruleLst/>
                                    <dgm:layoutNode name="image4">
                                      <dgm:alg type="sp"/>
                                      <dgm:shape xmlns:r="http://schemas.openxmlformats.org/officeDocument/2006/relationships" type="ellipse" r:blip="" blipPhldr="1">
                                        <dgm:adjLst/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revTx">
                                      <dgm:varLst>
                                        <dgm:chPref val="3"/>
                                      </dgm:varLst>
                                      <dgm:alg type="tx">
                                        <dgm:param type="parTxLTRAlign" val="l"/>
                                        <dgm:param type="parTxRTLAlign" val="r"/>
                                      </dgm:alg>
                                      <dgm:shape xmlns:r="http://schemas.openxmlformats.org/officeDocument/2006/relationships" type="rect" r:blip="">
                                        <dgm:adjLst/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64118" y="0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3B36E7-1029-4474-994F-8016880B654D}" type="datetimeFigureOut">
              <a:rPr lang="en-GB" smtClean="0"/>
              <a:t>06/04/2026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285337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64118" y="9285337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A65C9-0C4C-45E7-B8AF-A5D698B5273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933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64118" y="0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1175A4-C229-4F3D-85A2-98C694F55868}" type="datetimeFigureOut">
              <a:rPr lang="en-GB" smtClean="0"/>
              <a:t>06/04/2026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088" y="733425"/>
            <a:ext cx="6515100" cy="36655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4528" y="4643517"/>
            <a:ext cx="5316220" cy="439912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85337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64118" y="9285337"/>
            <a:ext cx="2879619" cy="4887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C50D74-01AF-4E1B-A7AF-F67ABEC6C5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0131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D5A22D-25DA-4FC6-A3F9-30389F65CC05}" type="slidenum">
              <a:rPr lang="tr-TR" smtClean="0"/>
              <a:t>4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474208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DE" sz="1000" dirty="0"/>
              <a:t>What is NCB Confiscation?</a:t>
            </a:r>
          </a:p>
          <a:p>
            <a:endParaRPr lang="en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600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96D03-0210-144B-8D22-037C28CF584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03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4722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26155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88074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83262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368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8676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94947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6204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7F0463C4-66D2-5D49-8686-10C6E690F9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669496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00737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99630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933032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116984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51910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76641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61211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84409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762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6671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04848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46677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4564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47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9501218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48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48894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19545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50409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742985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4780164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BDF632-DB56-4170-A7BC-90FF38C96257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54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1572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41028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5B0368-791E-4C4A-B1D1-002FC617CAB5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55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02" y="8685559"/>
            <a:ext cx="2971801" cy="45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5" rIns="91431" bIns="4571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1BCADC1-2C10-4B17-918E-94054E688D27}" type="slidenum">
              <a:rPr lang="en-GB" altLang="en-US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55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43012" name="Rectangle 7"/>
          <p:cNvSpPr txBox="1">
            <a:spLocks noGrp="1" noChangeArrowheads="1"/>
          </p:cNvSpPr>
          <p:nvPr/>
        </p:nvSpPr>
        <p:spPr bwMode="auto">
          <a:xfrm>
            <a:off x="3884602" y="8684099"/>
            <a:ext cx="2971801" cy="4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85" tIns="45793" rIns="91585" bIns="4579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</a:pPr>
            <a:fld id="{572015E6-8952-4167-8709-2B9CCCD3B399}" type="slidenum">
              <a:rPr lang="en-GB" altLang="en-US">
                <a:solidFill>
                  <a:prstClr val="black"/>
                </a:solidFill>
              </a:rPr>
              <a:pPr algn="r" eaLnBrk="1" fontAlgn="base" hangingPunct="1">
                <a:spcBef>
                  <a:spcPct val="20000"/>
                </a:spcBef>
                <a:spcAft>
                  <a:spcPct val="0"/>
                </a:spcAft>
              </a:pPr>
              <a:t>55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43013" name="Rectangle 7"/>
          <p:cNvSpPr txBox="1">
            <a:spLocks noGrp="1" noChangeArrowheads="1"/>
          </p:cNvSpPr>
          <p:nvPr/>
        </p:nvSpPr>
        <p:spPr bwMode="auto">
          <a:xfrm>
            <a:off x="3884602" y="8684099"/>
            <a:ext cx="2971801" cy="4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85" tIns="45793" rIns="91585" bIns="4579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</a:pPr>
            <a:fld id="{54A773EE-3955-49A8-BA31-87E618C517B6}" type="slidenum">
              <a:rPr lang="en-GB" altLang="en-US">
                <a:solidFill>
                  <a:prstClr val="black"/>
                </a:solidFill>
                <a:latin typeface="Verdana" pitchFamily="34" charset="0"/>
              </a:rPr>
              <a:pPr algn="r" eaLnBrk="1" fontAlgn="base" hangingPunct="1">
                <a:spcBef>
                  <a:spcPct val="20000"/>
                </a:spcBef>
                <a:spcAft>
                  <a:spcPct val="0"/>
                </a:spcAft>
              </a:pPr>
              <a:t>55</a:t>
            </a:fld>
            <a:endParaRPr lang="en-GB" alt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30588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98" y="4344969"/>
            <a:ext cx="5480006" cy="4112829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eaLnBrk="1" hangingPunct="1"/>
            <a:endParaRPr lang="en-US" altLang="en-US" sz="500" dirty="0"/>
          </a:p>
        </p:txBody>
      </p:sp>
    </p:spTree>
    <p:extLst>
      <p:ext uri="{BB962C8B-B14F-4D97-AF65-F5344CB8AC3E}">
        <p14:creationId xmlns:p14="http://schemas.microsoft.com/office/powerpoint/2010/main" val="24040509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96D03-0210-144B-8D22-037C28CF584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44777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96D03-0210-144B-8D22-037C28CF584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58020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B92E35-C088-FC48-B09B-B0433A3FE9EC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48733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defTabSz="9159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defTabSz="9159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B5B0368-791E-4C4A-B1D1-002FC617CAB5}" type="slidenum">
              <a:rPr lang="en-GB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59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43011" name="Rectangle 7"/>
          <p:cNvSpPr txBox="1">
            <a:spLocks noGrp="1" noChangeArrowheads="1"/>
          </p:cNvSpPr>
          <p:nvPr/>
        </p:nvSpPr>
        <p:spPr bwMode="auto">
          <a:xfrm>
            <a:off x="3884602" y="8685559"/>
            <a:ext cx="2971801" cy="456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31" tIns="45715" rIns="91431" bIns="45715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1BCADC1-2C10-4B17-918E-94054E688D27}" type="slidenum">
              <a:rPr lang="en-GB" altLang="en-US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59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43012" name="Rectangle 7"/>
          <p:cNvSpPr txBox="1">
            <a:spLocks noGrp="1" noChangeArrowheads="1"/>
          </p:cNvSpPr>
          <p:nvPr/>
        </p:nvSpPr>
        <p:spPr bwMode="auto">
          <a:xfrm>
            <a:off x="3884602" y="8684099"/>
            <a:ext cx="2971801" cy="4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85" tIns="45793" rIns="91585" bIns="4579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</a:pPr>
            <a:fld id="{572015E6-8952-4167-8709-2B9CCCD3B399}" type="slidenum">
              <a:rPr lang="en-GB" altLang="en-US">
                <a:solidFill>
                  <a:prstClr val="black"/>
                </a:solidFill>
              </a:rPr>
              <a:pPr algn="r" eaLnBrk="1" fontAlgn="base" hangingPunct="1">
                <a:spcBef>
                  <a:spcPct val="20000"/>
                </a:spcBef>
                <a:spcAft>
                  <a:spcPct val="0"/>
                </a:spcAft>
              </a:pPr>
              <a:t>59</a:t>
            </a:fld>
            <a:endParaRPr lang="en-GB" altLang="en-US">
              <a:solidFill>
                <a:prstClr val="black"/>
              </a:solidFill>
            </a:endParaRPr>
          </a:p>
        </p:txBody>
      </p:sp>
      <p:sp>
        <p:nvSpPr>
          <p:cNvPr id="43013" name="Rectangle 7"/>
          <p:cNvSpPr txBox="1">
            <a:spLocks noGrp="1" noChangeArrowheads="1"/>
          </p:cNvSpPr>
          <p:nvPr/>
        </p:nvSpPr>
        <p:spPr bwMode="auto">
          <a:xfrm>
            <a:off x="3884602" y="8684099"/>
            <a:ext cx="2971801" cy="458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585" tIns="45793" rIns="91585" bIns="45793" anchor="b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20000"/>
              </a:spcBef>
              <a:spcAft>
                <a:spcPct val="0"/>
              </a:spcAft>
            </a:pPr>
            <a:fld id="{54A773EE-3955-49A8-BA31-87E618C517B6}" type="slidenum">
              <a:rPr lang="en-GB" altLang="en-US">
                <a:solidFill>
                  <a:prstClr val="black"/>
                </a:solidFill>
                <a:latin typeface="Verdana" pitchFamily="34" charset="0"/>
              </a:rPr>
              <a:pPr algn="r" eaLnBrk="1" fontAlgn="base" hangingPunct="1">
                <a:spcBef>
                  <a:spcPct val="20000"/>
                </a:spcBef>
                <a:spcAft>
                  <a:spcPct val="0"/>
                </a:spcAft>
              </a:pPr>
              <a:t>59</a:t>
            </a:fld>
            <a:endParaRPr lang="en-GB" altLang="en-US">
              <a:solidFill>
                <a:prstClr val="black"/>
              </a:solidFill>
              <a:latin typeface="Verdana" pitchFamily="34" charset="0"/>
            </a:endParaRPr>
          </a:p>
        </p:txBody>
      </p:sp>
      <p:sp>
        <p:nvSpPr>
          <p:cNvPr id="430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4175" y="685800"/>
            <a:ext cx="6096000" cy="3430588"/>
          </a:xfrm>
          <a:ln/>
        </p:spPr>
      </p:sp>
      <p:sp>
        <p:nvSpPr>
          <p:cNvPr id="430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8998" y="4344969"/>
            <a:ext cx="5480006" cy="4112829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5" rIns="91431" bIns="45715"/>
          <a:lstStyle/>
          <a:p>
            <a:pPr eaLnBrk="1" hangingPunct="1"/>
            <a:endParaRPr lang="en-GB" altLang="en-US" sz="500" noProof="0" dirty="0"/>
          </a:p>
        </p:txBody>
      </p:sp>
    </p:spTree>
    <p:extLst>
      <p:ext uri="{BB962C8B-B14F-4D97-AF65-F5344CB8AC3E}">
        <p14:creationId xmlns:p14="http://schemas.microsoft.com/office/powerpoint/2010/main" val="269686674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996D03-0210-144B-8D22-037C28CF584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67610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5C2BDBF-3BBD-42AD-8D48-D60DE948B0BD}" type="slidenum">
              <a:rPr lang="en-GB" altLang="en-US">
                <a:solidFill>
                  <a:prstClr val="black"/>
                </a:solidFill>
              </a:rPr>
              <a:pPr>
                <a:defRPr/>
              </a:pPr>
              <a:t>61</a:t>
            </a:fld>
            <a:endParaRPr lang="en-GB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49130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 1">
            <a:extLst>
              <a:ext uri="{FF2B5EF4-FFF2-40B4-BE49-F238E27FC236}">
                <a16:creationId xmlns:a16="http://schemas.microsoft.com/office/drawing/2014/main" id="{4FED94DE-1E42-0252-6BD2-8E0D1BFDAD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DE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37753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16988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8230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3662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1090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C50D74-01AF-4E1B-A7AF-F67ABEC6C529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3517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IPCA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3117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0391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Detai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/>
          <p:cNvSpPr txBox="1">
            <a:spLocks/>
          </p:cNvSpPr>
          <p:nvPr userDrawn="1"/>
        </p:nvSpPr>
        <p:spPr>
          <a:xfrm>
            <a:off x="611561" y="3414244"/>
            <a:ext cx="7920880" cy="38884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400" b="1" i="1" dirty="0">
                <a:solidFill>
                  <a:srgbClr val="7EA4B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www.eurojust.europa.eu</a:t>
            </a:r>
          </a:p>
        </p:txBody>
      </p:sp>
      <p:sp>
        <p:nvSpPr>
          <p:cNvPr id="24" name="Text Placeholder 2"/>
          <p:cNvSpPr txBox="1">
            <a:spLocks/>
          </p:cNvSpPr>
          <p:nvPr userDrawn="1"/>
        </p:nvSpPr>
        <p:spPr>
          <a:xfrm>
            <a:off x="611561" y="3803087"/>
            <a:ext cx="7920880" cy="38884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2200" dirty="0">
                <a:solidFill>
                  <a:srgbClr val="2B4754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Follow Eurojust on Twitter,</a:t>
            </a:r>
            <a:r>
              <a:rPr lang="en-GB" sz="2200" baseline="0" dirty="0">
                <a:solidFill>
                  <a:srgbClr val="2B4754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GB" sz="2200" dirty="0">
                <a:solidFill>
                  <a:srgbClr val="2B4754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LinkedIn and YouTube </a:t>
            </a:r>
            <a:r>
              <a:rPr lang="en-GB" sz="2200" dirty="0">
                <a:solidFill>
                  <a:srgbClr val="C18172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t>@</a:t>
            </a:r>
            <a:r>
              <a:rPr lang="en-GB" sz="2200" i="1" dirty="0">
                <a:solidFill>
                  <a:srgbClr val="C1817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rPr>
              <a:t>Eurojust</a:t>
            </a:r>
          </a:p>
        </p:txBody>
      </p:sp>
      <p:sp>
        <p:nvSpPr>
          <p:cNvPr id="37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1985" y="1183274"/>
            <a:ext cx="7920037" cy="518457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rgbClr val="2B4754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8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611561" y="1731817"/>
            <a:ext cx="7920880" cy="4543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 b="1">
                <a:solidFill>
                  <a:srgbClr val="C18172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39" name="Text Placeholder 6"/>
          <p:cNvSpPr>
            <a:spLocks noGrp="1"/>
          </p:cNvSpPr>
          <p:nvPr>
            <p:ph type="body" sz="quarter" idx="15"/>
          </p:nvPr>
        </p:nvSpPr>
        <p:spPr>
          <a:xfrm>
            <a:off x="611561" y="2216245"/>
            <a:ext cx="7920880" cy="4543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rgbClr val="2B4754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 dirty="0"/>
          </a:p>
        </p:txBody>
      </p:sp>
      <p:sp>
        <p:nvSpPr>
          <p:cNvPr id="40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611561" y="2700673"/>
            <a:ext cx="7920880" cy="45434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600">
                <a:solidFill>
                  <a:srgbClr val="2B4754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9979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422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4552" y="4695775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4665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Criminal Justice across borders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" y="0"/>
            <a:ext cx="914115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7741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- No Footer, No Patter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4552" y="4695775"/>
            <a:ext cx="2895600" cy="273844"/>
          </a:xfrm>
          <a:prstGeom prst="rect">
            <a:avLst/>
          </a:prstGeom>
        </p:spPr>
        <p:txBody>
          <a:bodyPr/>
          <a:lstStyle>
            <a:lvl1pPr algn="ctr">
              <a:defRPr sz="1100">
                <a:solidFill>
                  <a:srgbClr val="46657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en-GB" dirty="0"/>
              <a:t>Criminal Justice across borders</a:t>
            </a:r>
          </a:p>
        </p:txBody>
      </p:sp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</p:spTree>
    <p:extLst>
      <p:ext uri="{BB962C8B-B14F-4D97-AF65-F5344CB8AC3E}">
        <p14:creationId xmlns:p14="http://schemas.microsoft.com/office/powerpoint/2010/main" val="413567035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25C280-7B71-A549-8C29-86C5475B70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F2BD4C-EEF2-A74D-81CA-6A1E241E2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458BA523-ADB5-C441-8C06-4A91FFFC9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0330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DB1711-A99D-704C-8885-ECD7815913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4E93F-11F2-2E4D-88EA-202C9F42FD6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B4919A-A755-9842-A75C-A59A3619BF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Copyright UK NCA</a:t>
            </a:r>
          </a:p>
        </p:txBody>
      </p:sp>
    </p:spTree>
    <p:extLst>
      <p:ext uri="{BB962C8B-B14F-4D97-AF65-F5344CB8AC3E}">
        <p14:creationId xmlns:p14="http://schemas.microsoft.com/office/powerpoint/2010/main" val="1099893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034C3-A036-BF42-A02A-52DABE838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D74E8-3290-7F43-ACD7-CADAD6F0B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6B71D1-768D-664C-853D-AA25DBC5CC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8"/>
            <a:ext cx="3886200" cy="3263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12BA16-A9E5-8048-A00E-3C4B6FB5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DD9C5A-DACD-EE41-926B-E10FD78E9D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UK NCA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12B4F9-4927-B548-8415-016732DF4F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FEDB-C107-CA43-8292-486CCBF8F2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70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457200" y="25875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57200" y="3447422"/>
            <a:ext cx="8229600" cy="55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latin typeface="+mj-lt"/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23148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25875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+mj-lt"/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580456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290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10142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 hasCustomPrompt="1"/>
          </p:nvPr>
        </p:nvSpPr>
        <p:spPr>
          <a:xfrm>
            <a:off x="457199" y="1200150"/>
            <a:ext cx="8229600" cy="3394710"/>
          </a:xfr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  <a:lvl6pPr>
              <a:defRPr sz="1800">
                <a:latin typeface="+mj-lt"/>
              </a:defRPr>
            </a:lvl6pPr>
          </a:lstStyle>
          <a:p>
            <a:pPr lvl="0"/>
            <a:r>
              <a:rPr lang="en-GB" noProof="0" dirty="0"/>
              <a:t>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</p:txBody>
      </p:sp>
    </p:spTree>
    <p:extLst>
      <p:ext uri="{BB962C8B-B14F-4D97-AF65-F5344CB8AC3E}">
        <p14:creationId xmlns:p14="http://schemas.microsoft.com/office/powerpoint/2010/main" val="3092010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1062990"/>
            <a:ext cx="4041648" cy="48006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4645152" y="1065464"/>
            <a:ext cx="4041648" cy="48006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800"/>
            </a:lvl1pPr>
          </a:lstStyle>
          <a:p>
            <a:pPr lvl="0"/>
            <a:r>
              <a:rPr lang="en-GB" noProof="0" dirty="0"/>
              <a:t>Click to add text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sz="half" idx="2" hasCustomPrompt="1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2B4754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200"/>
            </a:lvl2pPr>
            <a:lvl3pPr>
              <a:defRPr sz="2000"/>
            </a:lvl3pPr>
          </a:lstStyle>
          <a:p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endParaRPr lang="en-GB" dirty="0"/>
          </a:p>
        </p:txBody>
      </p:sp>
      <p:sp>
        <p:nvSpPr>
          <p:cNvPr id="7" name="Content Placeholder 3"/>
          <p:cNvSpPr>
            <a:spLocks noGrp="1"/>
          </p:cNvSpPr>
          <p:nvPr>
            <p:ph sz="quarter" idx="4" hasCustomPrompt="1"/>
          </p:nvPr>
        </p:nvSpPr>
        <p:spPr>
          <a:xfrm>
            <a:off x="4645032" y="1631156"/>
            <a:ext cx="4041775" cy="296346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200">
                <a:solidFill>
                  <a:srgbClr val="2B4754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2200"/>
            </a:lvl2pPr>
            <a:lvl3pPr>
              <a:defRPr sz="2000"/>
            </a:lvl3pPr>
          </a:lstStyle>
          <a:p>
            <a:r>
              <a:rPr lang="en-GB" noProof="0" dirty="0"/>
              <a:t>First level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76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1"/>
          <p:cNvSpPr>
            <a:spLocks noGrp="1"/>
          </p:cNvSpPr>
          <p:nvPr>
            <p:ph type="pic" idx="1"/>
          </p:nvPr>
        </p:nvSpPr>
        <p:spPr>
          <a:xfrm>
            <a:off x="7937" y="1"/>
            <a:ext cx="9136062" cy="5139034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2289248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8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5988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emf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7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6.xml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2.emf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" y="0"/>
            <a:ext cx="9141157" cy="51435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4037" y="1744139"/>
            <a:ext cx="7898879" cy="1650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56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rgbClr val="2B4754"/>
          </a:solidFill>
          <a:latin typeface="+mj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 baseline="0">
          <a:solidFill>
            <a:srgbClr val="466570"/>
          </a:solidFill>
          <a:latin typeface="+mj-lt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" y="0"/>
            <a:ext cx="9141157" cy="5143500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457200" y="2587573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457200" y="3447422"/>
            <a:ext cx="8229600" cy="555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84542" y="1019908"/>
            <a:ext cx="7174917" cy="14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354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8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200" kern="1200">
          <a:solidFill>
            <a:srgbClr val="2B4754"/>
          </a:solidFill>
          <a:latin typeface="+mj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rgbClr val="466570"/>
          </a:solidFill>
          <a:latin typeface="+mj-lt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EFF2E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8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" y="0"/>
            <a:ext cx="9141157" cy="5143500"/>
          </a:xfrm>
          <a:prstGeom prst="rect">
            <a:avLst/>
          </a:prstGeom>
        </p:spPr>
      </p:pic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0" y="2143125"/>
            <a:ext cx="9144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3011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>
          <a:solidFill>
            <a:srgbClr val="2B4754"/>
          </a:solidFill>
          <a:latin typeface="+mj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800" kern="1200">
          <a:solidFill>
            <a:srgbClr val="466570"/>
          </a:solidFill>
          <a:latin typeface="+mj-lt"/>
          <a:ea typeface="Open Sans Semibold" panose="020B0706030804020204" pitchFamily="34" charset="0"/>
          <a:cs typeface="Open Sans Semibold" panose="020B07060308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" y="0"/>
            <a:ext cx="9141157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noProof="0" dirty="0"/>
              <a:t>Click to edit Master text styles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  <a:p>
            <a:pPr lvl="5"/>
            <a:r>
              <a:rPr lang="en-GB" noProof="0" dirty="0"/>
              <a:t>Sixth level</a:t>
            </a:r>
          </a:p>
          <a:p>
            <a:pPr lvl="6"/>
            <a:r>
              <a:rPr lang="en-GB" noProof="0" dirty="0"/>
              <a:t>Seventh level</a:t>
            </a:r>
          </a:p>
          <a:p>
            <a:pPr lvl="1"/>
            <a:endParaRPr lang="en-GB" noProof="0" dirty="0"/>
          </a:p>
        </p:txBody>
      </p:sp>
      <p:sp>
        <p:nvSpPr>
          <p:cNvPr id="12" name="Date Placeholder 3"/>
          <p:cNvSpPr txBox="1">
            <a:spLocks/>
          </p:cNvSpPr>
          <p:nvPr userDrawn="1"/>
        </p:nvSpPr>
        <p:spPr>
          <a:xfrm>
            <a:off x="350729" y="4709628"/>
            <a:ext cx="2133600" cy="2616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4792A60-10BF-44AC-8D22-01E37A39FA43}" type="datetimeFigureOut">
              <a:rPr lang="en-GB" sz="1100" smtClean="0">
                <a:solidFill>
                  <a:srgbClr val="466570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rPr>
              <a:pPr/>
              <a:t>06/04/2026</a:t>
            </a:fld>
            <a:endParaRPr lang="en-GB" sz="1100" dirty="0">
              <a:solidFill>
                <a:srgbClr val="466570"/>
              </a:solidFill>
              <a:latin typeface="+mj-lt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5967739" y="4482669"/>
            <a:ext cx="2724923" cy="569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7657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90" r:id="rId2"/>
    <p:sldLayoutId id="2147483691" r:id="rId3"/>
    <p:sldLayoutId id="2147483672" r:id="rId4"/>
    <p:sldLayoutId id="2147483656" r:id="rId5"/>
    <p:sldLayoutId id="2147483657" r:id="rId6"/>
    <p:sldLayoutId id="2147483683" r:id="rId7"/>
    <p:sldLayoutId id="2147483682" r:id="rId8"/>
    <p:sldLayoutId id="2147483696" r:id="rId9"/>
    <p:sldLayoutId id="2147483686" r:id="rId10"/>
    <p:sldLayoutId id="2147483699" r:id="rId11"/>
    <p:sldLayoutId id="2147483700" r:id="rId12"/>
    <p:sldLayoutId id="214748370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000" kern="1200">
          <a:solidFill>
            <a:srgbClr val="2B4754"/>
          </a:solidFill>
          <a:latin typeface="+mj-lt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457200" indent="-457200" algn="l" defTabSz="914400" rtl="0" eaLnBrk="1" latinLnBrk="0" hangingPunct="1">
        <a:spcBef>
          <a:spcPct val="20000"/>
        </a:spcBef>
        <a:buClr>
          <a:srgbClr val="C18172"/>
        </a:buClr>
        <a:buFont typeface="Wingdings 3" panose="05040102010807070707" pitchFamily="18" charset="2"/>
        <a:buChar char=""/>
        <a:defRPr sz="3000" kern="1200">
          <a:solidFill>
            <a:srgbClr val="2B4754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000" kern="1200">
          <a:solidFill>
            <a:srgbClr val="2B4754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2B4754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2B4754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2B4754"/>
          </a:solidFill>
          <a:latin typeface="+mj-lt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" panose="05000000000000000000" pitchFamily="2" charset="2"/>
        <a:buChar char="§"/>
        <a:defRPr sz="1800" kern="1200" baseline="0">
          <a:solidFill>
            <a:schemeClr val="tx1"/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21.pn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22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7.xml"/><Relationship Id="rId7" Type="http://schemas.microsoft.com/office/2007/relationships/diagramDrawing" Target="../diagrams/drawing27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7.xml"/><Relationship Id="rId5" Type="http://schemas.openxmlformats.org/officeDocument/2006/relationships/diagramQuickStyle" Target="../diagrams/quickStyle27.xml"/><Relationship Id="rId4" Type="http://schemas.openxmlformats.org/officeDocument/2006/relationships/diagramLayout" Target="../diagrams/layout2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8.xml"/><Relationship Id="rId7" Type="http://schemas.microsoft.com/office/2007/relationships/diagramDrawing" Target="../diagrams/drawing2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8.xml"/><Relationship Id="rId5" Type="http://schemas.openxmlformats.org/officeDocument/2006/relationships/diagramQuickStyle" Target="../diagrams/quickStyle28.xml"/><Relationship Id="rId4" Type="http://schemas.openxmlformats.org/officeDocument/2006/relationships/diagramLayout" Target="../diagrams/layout2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9.xml"/><Relationship Id="rId7" Type="http://schemas.microsoft.com/office/2007/relationships/diagramDrawing" Target="../diagrams/drawing29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9.xml"/><Relationship Id="rId5" Type="http://schemas.openxmlformats.org/officeDocument/2006/relationships/diagramQuickStyle" Target="../diagrams/quickStyle29.xml"/><Relationship Id="rId4" Type="http://schemas.openxmlformats.org/officeDocument/2006/relationships/diagramLayout" Target="../diagrams/layout2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1.xml"/><Relationship Id="rId7" Type="http://schemas.microsoft.com/office/2007/relationships/diagramDrawing" Target="../diagrams/drawing31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1.xml"/><Relationship Id="rId5" Type="http://schemas.openxmlformats.org/officeDocument/2006/relationships/diagramQuickStyle" Target="../diagrams/quickStyle31.xml"/><Relationship Id="rId4" Type="http://schemas.openxmlformats.org/officeDocument/2006/relationships/diagramLayout" Target="../diagrams/layout3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8.png"/><Relationship Id="rId39" Type="http://schemas.openxmlformats.org/officeDocument/2006/relationships/image" Target="../media/image61.png"/><Relationship Id="rId21" Type="http://schemas.openxmlformats.org/officeDocument/2006/relationships/hyperlink" Target="http://www.google.nl/imgres?imgurl=http://www.mapsofworld.com/images/world-countries-flags/south-africa-flag.gif&amp;imgrefurl=http://www.mapsofworld.com/flags/south-africa-flag.html&amp;h=265&amp;w=390&amp;sz=15&amp;tbnid=5APrCpKtgwQfoM:&amp;tbnh=84&amp;tbnw=123&amp;prev=/images?q=south+africa+flag&amp;hl=nl&amp;usg=__FUDM8WlksZqyZjgI47GHynhYkmo=&amp;ei=kccDS6juMtifkQWVnsywAQ&amp;sa=X&amp;oi=image_result&amp;resnum=7&amp;ct=image&amp;ved=0CCAQ9QEwBg" TargetMode="External"/><Relationship Id="rId34" Type="http://schemas.openxmlformats.org/officeDocument/2006/relationships/image" Target="../media/image56.png"/><Relationship Id="rId42" Type="http://schemas.openxmlformats.org/officeDocument/2006/relationships/image" Target="../media/image64.png"/><Relationship Id="rId47" Type="http://schemas.openxmlformats.org/officeDocument/2006/relationships/image" Target="../media/image68.jpeg"/><Relationship Id="rId50" Type="http://schemas.openxmlformats.org/officeDocument/2006/relationships/image" Target="../media/image71.png"/><Relationship Id="rId55" Type="http://schemas.openxmlformats.org/officeDocument/2006/relationships/image" Target="../media/image7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9.xml"/><Relationship Id="rId16" Type="http://schemas.openxmlformats.org/officeDocument/2006/relationships/image" Target="../media/image39.png"/><Relationship Id="rId29" Type="http://schemas.openxmlformats.org/officeDocument/2006/relationships/image" Target="../media/image51.png"/><Relationship Id="rId11" Type="http://schemas.openxmlformats.org/officeDocument/2006/relationships/image" Target="../media/image34.png"/><Relationship Id="rId24" Type="http://schemas.openxmlformats.org/officeDocument/2006/relationships/image" Target="../media/image46.png"/><Relationship Id="rId32" Type="http://schemas.openxmlformats.org/officeDocument/2006/relationships/image" Target="../media/image54.png"/><Relationship Id="rId37" Type="http://schemas.openxmlformats.org/officeDocument/2006/relationships/image" Target="../media/image59.png"/><Relationship Id="rId40" Type="http://schemas.openxmlformats.org/officeDocument/2006/relationships/image" Target="../media/image62.png"/><Relationship Id="rId45" Type="http://schemas.openxmlformats.org/officeDocument/2006/relationships/image" Target="../media/image67.png"/><Relationship Id="rId53" Type="http://schemas.openxmlformats.org/officeDocument/2006/relationships/image" Target="../media/image74.png"/><Relationship Id="rId58" Type="http://schemas.openxmlformats.org/officeDocument/2006/relationships/image" Target="../media/image79.png"/><Relationship Id="rId5" Type="http://schemas.openxmlformats.org/officeDocument/2006/relationships/image" Target="../media/image28.png"/><Relationship Id="rId61" Type="http://schemas.openxmlformats.org/officeDocument/2006/relationships/image" Target="../media/image82.png"/><Relationship Id="rId19" Type="http://schemas.openxmlformats.org/officeDocument/2006/relationships/image" Target="../media/image42.png"/><Relationship Id="rId14" Type="http://schemas.openxmlformats.org/officeDocument/2006/relationships/image" Target="../media/image37.png"/><Relationship Id="rId22" Type="http://schemas.openxmlformats.org/officeDocument/2006/relationships/image" Target="../media/image44.jpeg"/><Relationship Id="rId27" Type="http://schemas.openxmlformats.org/officeDocument/2006/relationships/image" Target="../media/image49.png"/><Relationship Id="rId30" Type="http://schemas.openxmlformats.org/officeDocument/2006/relationships/image" Target="../media/image52.png"/><Relationship Id="rId35" Type="http://schemas.openxmlformats.org/officeDocument/2006/relationships/image" Target="../media/image57.png"/><Relationship Id="rId43" Type="http://schemas.openxmlformats.org/officeDocument/2006/relationships/image" Target="../media/image65.png"/><Relationship Id="rId48" Type="http://schemas.openxmlformats.org/officeDocument/2006/relationships/image" Target="../media/image69.png"/><Relationship Id="rId56" Type="http://schemas.openxmlformats.org/officeDocument/2006/relationships/image" Target="../media/image77.png"/><Relationship Id="rId8" Type="http://schemas.openxmlformats.org/officeDocument/2006/relationships/image" Target="../media/image31.png"/><Relationship Id="rId51" Type="http://schemas.openxmlformats.org/officeDocument/2006/relationships/image" Target="../media/image72.png"/><Relationship Id="rId3" Type="http://schemas.openxmlformats.org/officeDocument/2006/relationships/image" Target="../media/image18.jpe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7.png"/><Relationship Id="rId33" Type="http://schemas.openxmlformats.org/officeDocument/2006/relationships/image" Target="../media/image55.png"/><Relationship Id="rId38" Type="http://schemas.openxmlformats.org/officeDocument/2006/relationships/image" Target="../media/image60.png"/><Relationship Id="rId46" Type="http://schemas.openxmlformats.org/officeDocument/2006/relationships/hyperlink" Target="http://idata.over-blog.com/0/51/46/84/ww-bloggers/israel-flag.gif" TargetMode="External"/><Relationship Id="rId59" Type="http://schemas.openxmlformats.org/officeDocument/2006/relationships/image" Target="../media/image80.png"/><Relationship Id="rId20" Type="http://schemas.openxmlformats.org/officeDocument/2006/relationships/image" Target="../media/image43.png"/><Relationship Id="rId41" Type="http://schemas.openxmlformats.org/officeDocument/2006/relationships/image" Target="../media/image63.png"/><Relationship Id="rId54" Type="http://schemas.openxmlformats.org/officeDocument/2006/relationships/image" Target="../media/image75.png"/><Relationship Id="rId62" Type="http://schemas.openxmlformats.org/officeDocument/2006/relationships/image" Target="../media/image8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9.png"/><Relationship Id="rId15" Type="http://schemas.openxmlformats.org/officeDocument/2006/relationships/image" Target="../media/image38.png"/><Relationship Id="rId23" Type="http://schemas.openxmlformats.org/officeDocument/2006/relationships/image" Target="../media/image45.png"/><Relationship Id="rId28" Type="http://schemas.openxmlformats.org/officeDocument/2006/relationships/image" Target="../media/image50.png"/><Relationship Id="rId36" Type="http://schemas.openxmlformats.org/officeDocument/2006/relationships/image" Target="../media/image58.png"/><Relationship Id="rId49" Type="http://schemas.openxmlformats.org/officeDocument/2006/relationships/image" Target="../media/image70.png"/><Relationship Id="rId57" Type="http://schemas.openxmlformats.org/officeDocument/2006/relationships/image" Target="../media/image78.png"/><Relationship Id="rId10" Type="http://schemas.openxmlformats.org/officeDocument/2006/relationships/image" Target="../media/image33.png"/><Relationship Id="rId31" Type="http://schemas.openxmlformats.org/officeDocument/2006/relationships/image" Target="../media/image53.png"/><Relationship Id="rId44" Type="http://schemas.openxmlformats.org/officeDocument/2006/relationships/image" Target="../media/image66.png"/><Relationship Id="rId52" Type="http://schemas.openxmlformats.org/officeDocument/2006/relationships/image" Target="../media/image73.png"/><Relationship Id="rId60" Type="http://schemas.openxmlformats.org/officeDocument/2006/relationships/image" Target="../media/image81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1.png"/><Relationship Id="rId13" Type="http://schemas.openxmlformats.org/officeDocument/2006/relationships/image" Target="../media/image96.png"/><Relationship Id="rId18" Type="http://schemas.openxmlformats.org/officeDocument/2006/relationships/image" Target="../media/image101.png"/><Relationship Id="rId3" Type="http://schemas.openxmlformats.org/officeDocument/2006/relationships/image" Target="../media/image86.png"/><Relationship Id="rId7" Type="http://schemas.openxmlformats.org/officeDocument/2006/relationships/image" Target="../media/image90.png"/><Relationship Id="rId12" Type="http://schemas.openxmlformats.org/officeDocument/2006/relationships/image" Target="../media/image95.png"/><Relationship Id="rId17" Type="http://schemas.openxmlformats.org/officeDocument/2006/relationships/image" Target="../media/image100.png"/><Relationship Id="rId2" Type="http://schemas.openxmlformats.org/officeDocument/2006/relationships/notesSlide" Target="../notesSlides/notesSlide43.xml"/><Relationship Id="rId16" Type="http://schemas.openxmlformats.org/officeDocument/2006/relationships/image" Target="../media/image99.png"/><Relationship Id="rId20" Type="http://schemas.openxmlformats.org/officeDocument/2006/relationships/image" Target="../media/image10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9.png"/><Relationship Id="rId11" Type="http://schemas.openxmlformats.org/officeDocument/2006/relationships/image" Target="../media/image94.png"/><Relationship Id="rId5" Type="http://schemas.openxmlformats.org/officeDocument/2006/relationships/image" Target="../media/image88.png"/><Relationship Id="rId15" Type="http://schemas.openxmlformats.org/officeDocument/2006/relationships/image" Target="../media/image98.png"/><Relationship Id="rId10" Type="http://schemas.openxmlformats.org/officeDocument/2006/relationships/image" Target="../media/image93.png"/><Relationship Id="rId19" Type="http://schemas.openxmlformats.org/officeDocument/2006/relationships/image" Target="../media/image102.png"/><Relationship Id="rId4" Type="http://schemas.openxmlformats.org/officeDocument/2006/relationships/image" Target="../media/image87.png"/><Relationship Id="rId9" Type="http://schemas.openxmlformats.org/officeDocument/2006/relationships/image" Target="../media/image92.png"/><Relationship Id="rId14" Type="http://schemas.openxmlformats.org/officeDocument/2006/relationships/image" Target="../media/image9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7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png"/><Relationship Id="rId3" Type="http://schemas.openxmlformats.org/officeDocument/2006/relationships/image" Target="../media/image106.png"/><Relationship Id="rId7" Type="http://schemas.openxmlformats.org/officeDocument/2006/relationships/image" Target="../media/image110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9.png"/><Relationship Id="rId11" Type="http://schemas.openxmlformats.org/officeDocument/2006/relationships/image" Target="../media/image114.jpeg"/><Relationship Id="rId5" Type="http://schemas.openxmlformats.org/officeDocument/2006/relationships/image" Target="../media/image108.png"/><Relationship Id="rId10" Type="http://schemas.openxmlformats.org/officeDocument/2006/relationships/image" Target="../media/image113.png"/><Relationship Id="rId4" Type="http://schemas.openxmlformats.org/officeDocument/2006/relationships/image" Target="../media/image107.png"/><Relationship Id="rId9" Type="http://schemas.openxmlformats.org/officeDocument/2006/relationships/image" Target="../media/image112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s://nazaha.gov.sa/News/Details?q=w4gRz+rfHi8PU/RA/9JHiw==" TargetMode="External"/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6.png"/><Relationship Id="rId3" Type="http://schemas.openxmlformats.org/officeDocument/2006/relationships/diagramData" Target="../diagrams/data32.xml"/><Relationship Id="rId7" Type="http://schemas.microsoft.com/office/2007/relationships/diagramDrawing" Target="../diagrams/drawing32.xm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32.xml"/><Relationship Id="rId5" Type="http://schemas.openxmlformats.org/officeDocument/2006/relationships/diagramQuickStyle" Target="../diagrams/quickStyle32.xml"/><Relationship Id="rId4" Type="http://schemas.openxmlformats.org/officeDocument/2006/relationships/diagramLayout" Target="../diagrams/layout32.xml"/><Relationship Id="rId9" Type="http://schemas.openxmlformats.org/officeDocument/2006/relationships/image" Target="../media/image117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3172189"/>
            <a:ext cx="8229600" cy="857250"/>
          </a:xfrm>
        </p:spPr>
        <p:txBody>
          <a:bodyPr>
            <a:noAutofit/>
          </a:bodyPr>
          <a:lstStyle/>
          <a:p>
            <a:r>
              <a:rPr lang="en-GB" sz="2400" b="1" dirty="0"/>
              <a:t>Joint Training</a:t>
            </a:r>
            <a:br>
              <a:rPr lang="en-GB" sz="2400" b="1" dirty="0"/>
            </a:br>
            <a:r>
              <a:rPr lang="en-GB" sz="2400" b="1" dirty="0"/>
              <a:t>Asset Recovery: recent developments and best practices in asset recovery and the management of physical and digital assets in the </a:t>
            </a:r>
            <a:br>
              <a:rPr lang="en-DE" sz="2400" dirty="0"/>
            </a:br>
            <a:r>
              <a:rPr lang="en-GB" sz="2400" b="1" dirty="0"/>
              <a:t>Euro-Mediterranean region 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6485794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F687-00DB-1EBD-624B-CDEA4DFB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A70A-9C95-F22F-3E42-3B913769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414"/>
            <a:ext cx="8479971" cy="857250"/>
          </a:xfrm>
        </p:spPr>
        <p:txBody>
          <a:bodyPr>
            <a:noAutofit/>
          </a:bodyPr>
          <a:lstStyle/>
          <a:p>
            <a:r>
              <a:rPr lang="en-GB" sz="2400" b="1" dirty="0"/>
              <a:t>Regional Legal Framework for Asset Recovery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9104-E03D-D304-FEE2-A97718B032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09359"/>
            <a:ext cx="8389918" cy="33947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800" dirty="0">
                <a:latin typeface="+mn-lt"/>
              </a:rPr>
              <a:t>Regional instruments also shape national asset recovery systems.</a:t>
            </a: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r>
              <a:rPr lang="en-GB" sz="1800" dirty="0">
                <a:latin typeface="+mn-lt"/>
              </a:rPr>
              <a:t>These conventions complement international instruments and support the development of national asset recovery frameworks in several South Partner countries.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F36A5AF-BD7C-6F4F-A3D5-4319E8225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4044794"/>
              </p:ext>
            </p:extLst>
          </p:nvPr>
        </p:nvGraphicFramePr>
        <p:xfrm>
          <a:off x="255762" y="1428750"/>
          <a:ext cx="8792791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5627454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F687-00DB-1EBD-624B-CDEA4DFB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F36A5AF-BD7C-6F4F-A3D5-4319E8225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25413521"/>
              </p:ext>
            </p:extLst>
          </p:nvPr>
        </p:nvGraphicFramePr>
        <p:xfrm>
          <a:off x="0" y="987122"/>
          <a:ext cx="9144000" cy="38512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7FA70A-9C95-F22F-3E42-3B913769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9" y="205979"/>
            <a:ext cx="8479971" cy="857250"/>
          </a:xfrm>
        </p:spPr>
        <p:txBody>
          <a:bodyPr>
            <a:noAutofit/>
          </a:bodyPr>
          <a:lstStyle/>
          <a:p>
            <a:r>
              <a:rPr lang="en-GB" sz="2400" b="1" dirty="0"/>
              <a:t>National Legal Framework for Asset Recovery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9104-E03D-D304-FEE2-A97718B032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0" y="1215397"/>
            <a:ext cx="9144000" cy="3394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+mn-lt"/>
              </a:rPr>
              <a:t>National legislation provides the operational legal basis for confiscation and asset recovery.</a:t>
            </a: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br>
              <a:rPr lang="en-GB" sz="1700" dirty="0">
                <a:latin typeface="+mn-lt"/>
              </a:rPr>
            </a:br>
            <a:r>
              <a:rPr lang="en-GB" sz="1700" dirty="0">
                <a:latin typeface="+mn-lt"/>
              </a:rPr>
              <a:t>These laws allow confiscation of proceeds of crime and instrumentalities used in criminal activity.</a:t>
            </a:r>
          </a:p>
        </p:txBody>
      </p:sp>
    </p:spTree>
    <p:extLst>
      <p:ext uri="{BB962C8B-B14F-4D97-AF65-F5344CB8AC3E}">
        <p14:creationId xmlns:p14="http://schemas.microsoft.com/office/powerpoint/2010/main" val="22671072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F687-00DB-1EBD-624B-CDEA4DFB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A70A-9C95-F22F-3E42-3B913769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9" y="205979"/>
            <a:ext cx="8479971" cy="857250"/>
          </a:xfrm>
        </p:spPr>
        <p:txBody>
          <a:bodyPr>
            <a:noAutofit/>
          </a:bodyPr>
          <a:lstStyle/>
          <a:p>
            <a:r>
              <a:rPr lang="en-GB" sz="2400" b="1" dirty="0"/>
              <a:t>Institutional Frameworks Supporting Asset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9104-E03D-D304-FEE2-A97718B032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199" y="1122328"/>
            <a:ext cx="8591354" cy="339471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sz="1800" dirty="0">
                <a:latin typeface="+mn-lt"/>
              </a:rPr>
              <a:t>Effective asset recovery also requires coordinated institutional structures,  which includes:</a:t>
            </a: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r>
              <a:rPr lang="en-GB" sz="1800" dirty="0">
                <a:latin typeface="+mn-lt"/>
              </a:rPr>
              <a:t>These conventions complement international instruments and support the development of national asset recovery frameworks in several South Partner countries.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F36A5AF-BD7C-6F4F-A3D5-4319E8225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68296002"/>
              </p:ext>
            </p:extLst>
          </p:nvPr>
        </p:nvGraphicFramePr>
        <p:xfrm>
          <a:off x="255762" y="1479045"/>
          <a:ext cx="8792791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11824751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F687-00DB-1EBD-624B-CDEA4DFB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A70A-9C95-F22F-3E42-3B913769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799" y="153055"/>
            <a:ext cx="8479971" cy="857250"/>
          </a:xfrm>
        </p:spPr>
        <p:txBody>
          <a:bodyPr>
            <a:noAutofit/>
          </a:bodyPr>
          <a:lstStyle/>
          <a:p>
            <a:r>
              <a:rPr lang="en-GB" sz="2400" b="1" dirty="0"/>
              <a:t>Comparative Perspective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E52DC38-190D-A14C-86DB-23D03D9F6A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925574"/>
              </p:ext>
            </p:extLst>
          </p:nvPr>
        </p:nvGraphicFramePr>
        <p:xfrm>
          <a:off x="1403768" y="887088"/>
          <a:ext cx="6209463" cy="29194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9821">
                  <a:extLst>
                    <a:ext uri="{9D8B030D-6E8A-4147-A177-3AD203B41FA5}">
                      <a16:colId xmlns:a16="http://schemas.microsoft.com/office/drawing/2014/main" val="2100175041"/>
                    </a:ext>
                  </a:extLst>
                </a:gridCol>
                <a:gridCol w="2069821">
                  <a:extLst>
                    <a:ext uri="{9D8B030D-6E8A-4147-A177-3AD203B41FA5}">
                      <a16:colId xmlns:a16="http://schemas.microsoft.com/office/drawing/2014/main" val="4163373381"/>
                    </a:ext>
                  </a:extLst>
                </a:gridCol>
                <a:gridCol w="2069821">
                  <a:extLst>
                    <a:ext uri="{9D8B030D-6E8A-4147-A177-3AD203B41FA5}">
                      <a16:colId xmlns:a16="http://schemas.microsoft.com/office/drawing/2014/main" val="3130090597"/>
                    </a:ext>
                  </a:extLst>
                </a:gridCol>
              </a:tblGrid>
              <a:tr h="571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+mn-lt"/>
                          <a:ea typeface="Aptos"/>
                          <a:cs typeface="Arial" panose="020B0604020202020204" pitchFamily="34" charset="0"/>
                        </a:rPr>
                        <a:t>Dimension</a:t>
                      </a:r>
                      <a:endParaRPr lang="en-US" sz="1200" b="1" kern="100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+mn-lt"/>
                          <a:ea typeface="Aptos"/>
                          <a:cs typeface="Arial" panose="020B0604020202020204" pitchFamily="34" charset="0"/>
                        </a:rPr>
                        <a:t>EU Member States</a:t>
                      </a:r>
                      <a:endParaRPr lang="en-US" sz="1200" b="1" kern="100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+mn-lt"/>
                          <a:ea typeface="Aptos"/>
                          <a:cs typeface="Arial" panose="020B0604020202020204" pitchFamily="34" charset="0"/>
                        </a:rPr>
                        <a:t>South Partner Countries</a:t>
                      </a:r>
                      <a:endParaRPr lang="en-US" sz="1200" b="1" kern="100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339744379"/>
                  </a:ext>
                </a:extLst>
              </a:tr>
              <a:tr h="571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+mn-lt"/>
                          <a:ea typeface="Aptos"/>
                          <a:cs typeface="Arial" panose="020B0604020202020204" pitchFamily="34" charset="0"/>
                        </a:rPr>
                        <a:t>Legal architecture</a:t>
                      </a:r>
                      <a:endParaRPr lang="en-US" sz="1200" b="1" kern="100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+mn-lt"/>
                          <a:ea typeface="Aptos"/>
                          <a:cs typeface="Arial" panose="020B0604020202020204" pitchFamily="34" charset="0"/>
                        </a:rPr>
                        <a:t>International, regional and national instruments</a:t>
                      </a:r>
                      <a:endParaRPr lang="en-US" sz="1200" b="1" kern="100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+mn-lt"/>
                          <a:ea typeface="Aptos"/>
                          <a:cs typeface="Arial" panose="020B0604020202020204" pitchFamily="34" charset="0"/>
                        </a:rPr>
                        <a:t>International and national frameworks</a:t>
                      </a:r>
                      <a:endParaRPr lang="en-US" sz="1200" b="1" kern="100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014917168"/>
                  </a:ext>
                </a:extLst>
              </a:tr>
              <a:tr h="571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+mn-lt"/>
                          <a:ea typeface="Aptos"/>
                          <a:cs typeface="Arial" panose="020B0604020202020204" pitchFamily="34" charset="0"/>
                        </a:rPr>
                        <a:t>Confiscation mechanisms</a:t>
                      </a:r>
                      <a:endParaRPr lang="en-US" sz="1200" b="1" kern="100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+mn-lt"/>
                          <a:ea typeface="Aptos"/>
                          <a:cs typeface="Arial" panose="020B0604020202020204" pitchFamily="34" charset="0"/>
                        </a:rPr>
                        <a:t>Wider range of tools including extended confiscation</a:t>
                      </a:r>
                      <a:endParaRPr lang="en-US" sz="1200" b="1" kern="100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+mn-lt"/>
                          <a:ea typeface="Aptos"/>
                          <a:cs typeface="Arial" panose="020B0604020202020204" pitchFamily="34" charset="0"/>
                        </a:rPr>
                        <a:t>Often conviction-based confiscation</a:t>
                      </a:r>
                      <a:endParaRPr lang="en-US" sz="1200" b="1" kern="100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223421718"/>
                  </a:ext>
                </a:extLst>
              </a:tr>
              <a:tr h="571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+mn-lt"/>
                          <a:ea typeface="Aptos"/>
                          <a:cs typeface="Arial" panose="020B0604020202020204" pitchFamily="34" charset="0"/>
                        </a:rPr>
                        <a:t>Institutional structures</a:t>
                      </a:r>
                      <a:endParaRPr lang="en-US" sz="1200" b="1" kern="100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+mn-lt"/>
                          <a:ea typeface="Aptos"/>
                          <a:cs typeface="Arial" panose="020B0604020202020204" pitchFamily="34" charset="0"/>
                        </a:rPr>
                        <a:t>Asset Recovery Offices and specialised units</a:t>
                      </a:r>
                      <a:endParaRPr lang="en-US" sz="1200" b="1" kern="100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+mn-lt"/>
                          <a:ea typeface="Aptos"/>
                          <a:cs typeface="Arial" panose="020B0604020202020204" pitchFamily="34" charset="0"/>
                        </a:rPr>
                        <a:t>Central authorities, prosecutors and courts</a:t>
                      </a:r>
                      <a:endParaRPr lang="en-US" sz="1200" b="1" kern="100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273224745"/>
                  </a:ext>
                </a:extLst>
              </a:tr>
              <a:tr h="57183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+mn-lt"/>
                          <a:ea typeface="Aptos"/>
                          <a:cs typeface="Arial" panose="020B0604020202020204" pitchFamily="34" charset="0"/>
                        </a:rPr>
                        <a:t>Cross-border cooperation</a:t>
                      </a:r>
                      <a:endParaRPr lang="en-US" sz="1200" b="1" kern="100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+mn-lt"/>
                          <a:ea typeface="Aptos"/>
                          <a:cs typeface="Arial" panose="020B0604020202020204" pitchFamily="34" charset="0"/>
                        </a:rPr>
                        <a:t>Mutual recognition instruments</a:t>
                      </a:r>
                      <a:endParaRPr lang="en-US" sz="1200" b="1" kern="100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200" b="1" kern="100" dirty="0">
                          <a:effectLst/>
                          <a:latin typeface="+mn-lt"/>
                          <a:ea typeface="Aptos"/>
                          <a:cs typeface="Arial" panose="020B0604020202020204" pitchFamily="34" charset="0"/>
                        </a:rPr>
                        <a:t>MLA-based cooperation</a:t>
                      </a:r>
                      <a:endParaRPr lang="en-US" sz="1200" b="1" kern="100" dirty="0">
                        <a:effectLst/>
                        <a:latin typeface="+mn-lt"/>
                        <a:ea typeface="Aptos"/>
                        <a:cs typeface="Arial" panose="020B0604020202020204" pitchFamily="34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50932576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C039D21-65C5-E041-98E4-90808C5A0F93}"/>
              </a:ext>
            </a:extLst>
          </p:cNvPr>
          <p:cNvSpPr txBox="1"/>
          <p:nvPr/>
        </p:nvSpPr>
        <p:spPr>
          <a:xfrm>
            <a:off x="76200" y="4038600"/>
            <a:ext cx="886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Understanding these differences helps authorities </a:t>
            </a:r>
            <a:r>
              <a:rPr lang="en-GB" sz="1400" b="1" dirty="0"/>
              <a:t>design effective cooperation strategies in asset recovery cases</a:t>
            </a:r>
            <a:r>
              <a:rPr lang="en-GB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4290021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F687-00DB-1EBD-624B-CDEA4DFB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A70A-9C95-F22F-3E42-3B913769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9" y="205979"/>
            <a:ext cx="8479971" cy="857250"/>
          </a:xfrm>
        </p:spPr>
        <p:txBody>
          <a:bodyPr>
            <a:noAutofit/>
          </a:bodyPr>
          <a:lstStyle/>
          <a:p>
            <a:r>
              <a:rPr lang="en-GB" sz="2400" b="1" dirty="0"/>
              <a:t>Emerging Challenges in Asset Recovery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C039D21-65C5-E041-98E4-90808C5A0F93}"/>
              </a:ext>
            </a:extLst>
          </p:cNvPr>
          <p:cNvSpPr txBox="1"/>
          <p:nvPr/>
        </p:nvSpPr>
        <p:spPr>
          <a:xfrm>
            <a:off x="381000" y="1140838"/>
            <a:ext cx="8305800" cy="3462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600" b="1" dirty="0"/>
              <a:t>Modern asset recovery increasingly involves: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Complex Financial Structures and beneficial </a:t>
            </a:r>
            <a:br>
              <a:rPr lang="en-GB" sz="1600" dirty="0"/>
            </a:br>
            <a:r>
              <a:rPr lang="en-GB" sz="1600" dirty="0"/>
              <a:t>ownership concealment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dirty="0"/>
              <a:t>Cross-border Movement of Criminal Proceeds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600" b="1" dirty="0"/>
              <a:t>Digital Assets such as cryptocurrencies</a:t>
            </a:r>
          </a:p>
          <a:p>
            <a:pPr>
              <a:lnSpc>
                <a:spcPct val="200000"/>
              </a:lnSpc>
            </a:pPr>
            <a:r>
              <a:rPr lang="en-GB" sz="1600" dirty="0"/>
              <a:t>These developments create </a:t>
            </a:r>
            <a:r>
              <a:rPr lang="en-GB" sz="1600" b="1" dirty="0"/>
              <a:t>new investigative and evidentiary challenges</a:t>
            </a:r>
            <a:r>
              <a:rPr lang="en-GB" sz="1600" dirty="0"/>
              <a:t>, which will be explored further in the following sessions.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FBCF280-3D55-574F-98DE-F9979E7842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7429"/>
            <a:ext cx="844727" cy="85080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1FCC2B4-3463-4745-A176-048B6E5F77E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8405" y="1538112"/>
            <a:ext cx="3888395" cy="2187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110095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D94769-F811-CE87-54DD-EC667B720A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966" y="-573752"/>
            <a:ext cx="9000067" cy="1790700"/>
          </a:xfrm>
        </p:spPr>
        <p:txBody>
          <a:bodyPr anchor="b">
            <a:normAutofit/>
          </a:bodyPr>
          <a:lstStyle/>
          <a:p>
            <a:r>
              <a:rPr lang="en-DE" sz="2800" b="1" dirty="0"/>
              <a:t>Alternative Approaches to Targeting Criminal Wealth: </a:t>
            </a:r>
            <a:br>
              <a:rPr lang="en-DE" sz="2800" b="1" dirty="0"/>
            </a:br>
            <a:r>
              <a:rPr lang="en-DE" sz="2800" b="1" dirty="0"/>
              <a:t>Non-Conviction Based Confiscation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5EC054-B054-31A4-0DBF-24A09F448C0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728" y="1561613"/>
            <a:ext cx="2889431" cy="3260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6286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048" y="85163"/>
            <a:ext cx="5903046" cy="857250"/>
          </a:xfrm>
        </p:spPr>
        <p:txBody>
          <a:bodyPr>
            <a:noAutofit/>
          </a:bodyPr>
          <a:lstStyle/>
          <a:p>
            <a:r>
              <a:rPr lang="en-US" sz="2800" b="1" dirty="0">
                <a:solidFill>
                  <a:srgbClr val="002060"/>
                </a:solidFill>
              </a:rPr>
              <a:t>NCB Confiscation Typologies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>
              <a:solidFill>
                <a:srgbClr val="000000"/>
              </a:solidFill>
            </a:endParaRP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4" name="Picture 4" descr="EDOC-#105213-v2-CARIN_Steering_Group_Meeting_03022005_Agend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227" y="513344"/>
            <a:ext cx="1790117" cy="1027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12D657-F753-8148-9541-EF9DA36FE575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5277502-F1E9-5E41-ADAD-DF667D078D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1062" y="918143"/>
            <a:ext cx="3821876" cy="34439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C854C80-4BFA-144A-C18B-60E968A1C350}"/>
              </a:ext>
            </a:extLst>
          </p:cNvPr>
          <p:cNvSpPr txBox="1"/>
          <p:nvPr/>
        </p:nvSpPr>
        <p:spPr>
          <a:xfrm>
            <a:off x="3930162" y="1037492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4 Models</a:t>
            </a:r>
            <a:endParaRPr lang="en-DE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9D90D0-A437-11C8-F274-63E92DF9C2ED}"/>
              </a:ext>
            </a:extLst>
          </p:cNvPr>
          <p:cNvSpPr txBox="1"/>
          <p:nvPr/>
        </p:nvSpPr>
        <p:spPr>
          <a:xfrm>
            <a:off x="3050932" y="2028022"/>
            <a:ext cx="12074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Criminal NCB</a:t>
            </a:r>
            <a:endParaRPr lang="en-DE" sz="1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E8D5C2D-4D09-2828-55BD-FF6F6DC419E2}"/>
              </a:ext>
            </a:extLst>
          </p:cNvPr>
          <p:cNvSpPr txBox="1"/>
          <p:nvPr/>
        </p:nvSpPr>
        <p:spPr>
          <a:xfrm>
            <a:off x="4885594" y="2028022"/>
            <a:ext cx="1143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NCB</a:t>
            </a:r>
            <a:endParaRPr lang="en-DE" sz="12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9B26E4A-07DE-2E88-71D1-BA4B68C32669}"/>
              </a:ext>
            </a:extLst>
          </p:cNvPr>
          <p:cNvSpPr txBox="1"/>
          <p:nvPr/>
        </p:nvSpPr>
        <p:spPr>
          <a:xfrm>
            <a:off x="3094738" y="2974009"/>
            <a:ext cx="127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NCB in Criminal Proceedings</a:t>
            </a:r>
            <a:endParaRPr lang="en-D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16E3EB-4E53-FB33-7A93-61C9D0A70B82}"/>
              </a:ext>
            </a:extLst>
          </p:cNvPr>
          <p:cNvSpPr txBox="1"/>
          <p:nvPr/>
        </p:nvSpPr>
        <p:spPr>
          <a:xfrm>
            <a:off x="4885594" y="2946840"/>
            <a:ext cx="1143000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DE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18DD03C-B869-E790-5B27-5896A3D5E056}"/>
              </a:ext>
            </a:extLst>
          </p:cNvPr>
          <p:cNvSpPr txBox="1"/>
          <p:nvPr/>
        </p:nvSpPr>
        <p:spPr>
          <a:xfrm>
            <a:off x="3115408" y="3684321"/>
            <a:ext cx="1143000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DE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E4B06F-2C84-593B-440C-3D18187F8EDA}"/>
              </a:ext>
            </a:extLst>
          </p:cNvPr>
          <p:cNvSpPr txBox="1"/>
          <p:nvPr/>
        </p:nvSpPr>
        <p:spPr>
          <a:xfrm>
            <a:off x="4885594" y="3711449"/>
            <a:ext cx="1143000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DE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40FEAC7-6362-4964-1FB0-D2022B718D30}"/>
              </a:ext>
            </a:extLst>
          </p:cNvPr>
          <p:cNvSpPr txBox="1"/>
          <p:nvPr/>
        </p:nvSpPr>
        <p:spPr>
          <a:xfrm>
            <a:off x="4728753" y="2908355"/>
            <a:ext cx="139212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Civil Recovery/Preventive Confiscation</a:t>
            </a:r>
            <a:endParaRPr lang="en-DE" sz="9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ED236ED-2EC8-DC4F-A84F-6E01DE9FBEDB}"/>
              </a:ext>
            </a:extLst>
          </p:cNvPr>
          <p:cNvSpPr txBox="1"/>
          <p:nvPr/>
        </p:nvSpPr>
        <p:spPr>
          <a:xfrm>
            <a:off x="3050933" y="3703834"/>
            <a:ext cx="127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Extended Confiscation</a:t>
            </a:r>
            <a:endParaRPr lang="en-DE" sz="1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7B2BB8E-E518-4F71-BC5E-198AC6A49724}"/>
              </a:ext>
            </a:extLst>
          </p:cNvPr>
          <p:cNvSpPr txBox="1"/>
          <p:nvPr/>
        </p:nvSpPr>
        <p:spPr>
          <a:xfrm>
            <a:off x="4799173" y="3693089"/>
            <a:ext cx="12719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Unexplained Wealth</a:t>
            </a:r>
            <a:endParaRPr lang="en-DE" sz="1000" b="1" dirty="0">
              <a:solidFill>
                <a:srgbClr val="00B05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1036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ECB243-8D19-6C7D-F831-52E488CC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90773"/>
            <a:ext cx="8229600" cy="857250"/>
          </a:xfrm>
        </p:spPr>
        <p:txBody>
          <a:bodyPr>
            <a:noAutofit/>
          </a:bodyPr>
          <a:lstStyle/>
          <a:p>
            <a:r>
              <a:rPr lang="en-GB" sz="2800" b="1" dirty="0"/>
              <a:t>Presenting Electronic Evidence in Asset Recovery Proceedings</a:t>
            </a:r>
            <a:br>
              <a:rPr lang="en-GB" sz="2800" b="1" dirty="0"/>
            </a:br>
            <a:r>
              <a:rPr lang="en-GB" sz="2800" dirty="0"/>
              <a:t>Practical Guidance for Prosecutors and Judges</a:t>
            </a:r>
            <a:endParaRPr lang="en-DE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73683-22A7-B5E5-96B0-617A919B89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221" y="4073451"/>
            <a:ext cx="8229600" cy="555930"/>
          </a:xfrm>
        </p:spPr>
        <p:txBody>
          <a:bodyPr>
            <a:normAutofit/>
          </a:bodyPr>
          <a:lstStyle/>
          <a:p>
            <a:r>
              <a:rPr lang="en-DE" sz="2400" b="1" dirty="0"/>
              <a:t>Session 5</a:t>
            </a:r>
          </a:p>
        </p:txBody>
      </p:sp>
    </p:spTree>
    <p:extLst>
      <p:ext uri="{BB962C8B-B14F-4D97-AF65-F5344CB8AC3E}">
        <p14:creationId xmlns:p14="http://schemas.microsoft.com/office/powerpoint/2010/main" val="37008909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400" b="1" dirty="0"/>
              <a:t>Presenting Electronic Evidence in Asset Recovery Proceedings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457200" y="1250503"/>
            <a:ext cx="8229600" cy="3394710"/>
          </a:xfrm>
        </p:spPr>
        <p:txBody>
          <a:bodyPr>
            <a:normAutofit fontScale="92500" lnSpcReduction="10000"/>
          </a:bodyPr>
          <a:lstStyle/>
          <a:p>
            <a:r>
              <a:rPr lang="en-GB" sz="2400" b="1" dirty="0">
                <a:latin typeface="+mn-lt"/>
              </a:rPr>
              <a:t>Electronic evidence plays a growing role in investigations involving:</a:t>
            </a:r>
            <a:endParaRPr lang="en-US" sz="2400" b="1" dirty="0">
              <a:latin typeface="+mn-lt"/>
            </a:endParaRPr>
          </a:p>
          <a:p>
            <a:pPr lvl="1"/>
            <a:r>
              <a:rPr lang="en-GB" sz="2400" dirty="0">
                <a:latin typeface="+mn-lt"/>
              </a:rPr>
              <a:t>Cybercrime  </a:t>
            </a:r>
            <a:endParaRPr lang="en-US" sz="2400" dirty="0">
              <a:latin typeface="+mn-lt"/>
            </a:endParaRPr>
          </a:p>
          <a:p>
            <a:pPr lvl="1"/>
            <a:r>
              <a:rPr lang="en-GB" sz="2400" dirty="0">
                <a:latin typeface="+mn-lt"/>
              </a:rPr>
              <a:t>Cryptocurrency-related Offences</a:t>
            </a:r>
            <a:endParaRPr lang="en-US" sz="2400" dirty="0">
              <a:latin typeface="+mn-lt"/>
            </a:endParaRPr>
          </a:p>
          <a:p>
            <a:pPr lvl="1"/>
            <a:r>
              <a:rPr lang="en-US" sz="2400" dirty="0">
                <a:latin typeface="+mn-lt"/>
              </a:rPr>
              <a:t>Traditional Crimes.</a:t>
            </a:r>
          </a:p>
          <a:p>
            <a:pPr lvl="1"/>
            <a:r>
              <a:rPr lang="en-US" sz="2400" dirty="0">
                <a:latin typeface="+mn-lt"/>
              </a:rPr>
              <a:t>Civil, Commercial, &amp; Family Justice.</a:t>
            </a:r>
          </a:p>
          <a:p>
            <a:r>
              <a:rPr lang="en-GB" sz="2400" dirty="0">
                <a:latin typeface="+mn-lt"/>
              </a:rPr>
              <a:t>Courts increasingly rely on </a:t>
            </a:r>
            <a:r>
              <a:rPr lang="en-GB" sz="2400" b="1" dirty="0">
                <a:latin typeface="+mn-lt"/>
              </a:rPr>
              <a:t>digital evidence when determining freezing, seizure, and confiscation of criminal assets</a:t>
            </a:r>
            <a:r>
              <a:rPr lang="en-GB" sz="2400" dirty="0">
                <a:latin typeface="+mn-lt"/>
              </a:rPr>
              <a:t>.</a:t>
            </a:r>
            <a:endParaRPr lang="en-US" sz="24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EC14CB8-90C5-CC49-9750-AEC80C87C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673" y="1742715"/>
            <a:ext cx="3131127" cy="1754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288515"/>
      </p:ext>
    </p:extLst>
  </p:cSld>
  <p:clrMapOvr>
    <a:masterClrMapping/>
  </p:clrMapOvr>
  <p:transition spd="slow">
    <p:cover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0831"/>
            <a:ext cx="8229600" cy="617630"/>
          </a:xfrm>
        </p:spPr>
        <p:txBody>
          <a:bodyPr>
            <a:noAutofit/>
          </a:bodyPr>
          <a:lstStyle/>
          <a:p>
            <a:r>
              <a:rPr lang="en-GB" sz="2800" b="1" dirty="0"/>
              <a:t>Why Electronic Evidence Matters in Asset Recovery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717024-BA62-7C43-A72F-ECC748BEA29C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180749657"/>
              </p:ext>
            </p:extLst>
          </p:nvPr>
        </p:nvGraphicFramePr>
        <p:xfrm>
          <a:off x="457200" y="1063229"/>
          <a:ext cx="8229600" cy="339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4563751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6225"/>
            <a:ext cx="8229600" cy="857250"/>
          </a:xfrm>
        </p:spPr>
        <p:txBody>
          <a:bodyPr>
            <a:noAutofit/>
          </a:bodyPr>
          <a:lstStyle/>
          <a:p>
            <a:r>
              <a:rPr lang="en-GB" sz="3200" b="1" dirty="0"/>
              <a:t>Training </a:t>
            </a:r>
            <a:r>
              <a:rPr lang="en-DE" sz="3200" b="1" dirty="0"/>
              <a:t>Objectives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0"/>
          </p:nvPr>
        </p:nvSpPr>
        <p:spPr>
          <a:xfrm>
            <a:off x="706877" y="1328325"/>
            <a:ext cx="8229600" cy="339471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GB" dirty="0">
                <a:latin typeface="+mn-lt"/>
              </a:rPr>
              <a:t>Examine different approaches to asset recovery and confiscation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+mn-lt"/>
              </a:rPr>
              <a:t>Provide an overview of the fundamental technology that enables cryptocurrency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+mn-lt"/>
              </a:rPr>
              <a:t>Develop competency in cryptocurrency seizure and confiscation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+mn-lt"/>
              </a:rPr>
              <a:t>Develop skills in presenting digital evidence in court</a:t>
            </a:r>
          </a:p>
          <a:p>
            <a:pPr>
              <a:lnSpc>
                <a:spcPct val="120000"/>
              </a:lnSpc>
            </a:pPr>
            <a:r>
              <a:rPr lang="en-GB" dirty="0">
                <a:latin typeface="+mn-lt"/>
              </a:rPr>
              <a:t>Provide an introduction to the opportunities for international cooperation towards effective asset recovery</a:t>
            </a:r>
          </a:p>
          <a:p>
            <a:pPr lvl="1"/>
            <a:endParaRPr lang="en-GB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26779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91689"/>
          </a:xfrm>
        </p:spPr>
        <p:txBody>
          <a:bodyPr>
            <a:noAutofit/>
          </a:bodyPr>
          <a:lstStyle/>
          <a:p>
            <a:r>
              <a:rPr lang="en-GB" sz="2800" b="1" dirty="0"/>
              <a:t>What is Electronic Evidence?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A059CF62-4AF6-0149-B127-AF1EEAF2C3FB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457200" y="2170545"/>
          <a:ext cx="8229600" cy="2373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1C5B4AB7-F2C5-7E4E-8920-87B4A8F683A3}"/>
              </a:ext>
            </a:extLst>
          </p:cNvPr>
          <p:cNvSpPr txBox="1"/>
          <p:nvPr/>
        </p:nvSpPr>
        <p:spPr>
          <a:xfrm>
            <a:off x="457200" y="1063229"/>
            <a:ext cx="49952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/>
              <a:t>Electronic evidence refers to:</a:t>
            </a:r>
            <a:endParaRPr lang="en-US" sz="2000" b="1" dirty="0"/>
          </a:p>
          <a:p>
            <a:r>
              <a:rPr lang="en-GB" sz="2000" dirty="0"/>
              <a:t>Information generated, stored, or transmitted in digital form that may be used as evidence in criminal proceedings.</a:t>
            </a:r>
            <a:endParaRPr lang="en-US" sz="20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A05F313-8E35-FC44-868B-90880D096C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658" y="1063229"/>
            <a:ext cx="3141142" cy="1810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37592"/>
      </p:ext>
    </p:extLst>
  </p:cSld>
  <p:clrMapOvr>
    <a:masterClrMapping/>
  </p:clrMapOvr>
  <p:transition spd="slow">
    <p:cover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3323"/>
          </a:xfrm>
        </p:spPr>
        <p:txBody>
          <a:bodyPr>
            <a:noAutofit/>
          </a:bodyPr>
          <a:lstStyle/>
          <a:p>
            <a:r>
              <a:rPr lang="en-GB" sz="2800" b="1" dirty="0"/>
              <a:t>Key Characteristics of Electronic Evidence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77205F1-675E-CA44-B0BF-0F4724118104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457200" y="1063229"/>
          <a:ext cx="8229600" cy="339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9BA654F2-A079-3045-8B5F-0F373F2F3F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6685" y="2068736"/>
            <a:ext cx="2075543" cy="1383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189274"/>
      </p:ext>
    </p:extLst>
  </p:cSld>
  <p:clrMapOvr>
    <a:masterClrMapping/>
  </p:clrMapOvr>
  <p:transition spd="slow">
    <p:cover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8949"/>
            <a:ext cx="8511702" cy="948370"/>
          </a:xfrm>
        </p:spPr>
        <p:txBody>
          <a:bodyPr>
            <a:noAutofit/>
          </a:bodyPr>
          <a:lstStyle/>
          <a:p>
            <a:r>
              <a:rPr lang="en-GB" sz="2800" b="1" dirty="0"/>
              <a:t>Sources of Electronic Evidence in Asset Recovery Cases</a:t>
            </a:r>
          </a:p>
        </p:txBody>
      </p:sp>
      <p:graphicFrame>
        <p:nvGraphicFramePr>
          <p:cNvPr id="12" name="Content Placeholder 11">
            <a:extLst>
              <a:ext uri="{FF2B5EF4-FFF2-40B4-BE49-F238E27FC236}">
                <a16:creationId xmlns:a16="http://schemas.microsoft.com/office/drawing/2014/main" id="{A351E31D-01E3-EA44-808A-FA00CE6C28BF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228600" y="986633"/>
          <a:ext cx="8686800" cy="38904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03863513"/>
      </p:ext>
    </p:extLst>
  </p:cSld>
  <p:clrMapOvr>
    <a:masterClrMapping/>
  </p:clrMapOvr>
  <p:transition spd="slow">
    <p:cover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F687-00DB-1EBD-624B-CDEA4DFB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A70A-9C95-F22F-3E42-3B913769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9" y="205979"/>
            <a:ext cx="8479971" cy="8572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3200" b="1" dirty="0"/>
              <a:t>Lifecycle of Electronic Evidence</a:t>
            </a: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EA60DD2D-233C-9E47-B7AC-60FE797A96ED}"/>
              </a:ext>
            </a:extLst>
          </p:cNvPr>
          <p:cNvGraphicFramePr/>
          <p:nvPr/>
        </p:nvGraphicFramePr>
        <p:xfrm>
          <a:off x="3096332" y="1051329"/>
          <a:ext cx="5590468" cy="34966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7B5F1D34-861B-A348-A17E-58B37C37695D}"/>
              </a:ext>
            </a:extLst>
          </p:cNvPr>
          <p:cNvSpPr txBox="1"/>
          <p:nvPr/>
        </p:nvSpPr>
        <p:spPr>
          <a:xfrm>
            <a:off x="380564" y="1660221"/>
            <a:ext cx="2286000" cy="113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1" dirty="0"/>
              <a:t>Handling electronic evidence typically involves:</a:t>
            </a:r>
            <a:endParaRPr lang="en-US" sz="1800" dirty="0"/>
          </a:p>
          <a:p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520638-021D-F84D-BACA-9D91B5B3C5C1}"/>
              </a:ext>
            </a:extLst>
          </p:cNvPr>
          <p:cNvSpPr txBox="1"/>
          <p:nvPr/>
        </p:nvSpPr>
        <p:spPr>
          <a:xfrm>
            <a:off x="357089" y="3993301"/>
            <a:ext cx="3647984" cy="800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Errors in early stages can weaken the evidentiary value later.</a:t>
            </a:r>
            <a:endParaRPr lang="en-US" sz="16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497151"/>
      </p:ext>
    </p:extLst>
  </p:cSld>
  <p:clrMapOvr>
    <a:masterClrMapping/>
  </p:clrMapOvr>
  <p:transition spd="slow">
    <p:cover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/>
              <a:t>Admissibility Principles for Electronic Evidence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D717024-BA62-7C43-A72F-ECC748BEA29C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457200" y="1063229"/>
          <a:ext cx="8229600" cy="339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1066F80-767A-9E40-8677-C4841C0E85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7460" y="1876877"/>
            <a:ext cx="3152140" cy="1767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299542"/>
      </p:ext>
    </p:extLst>
  </p:cSld>
  <p:clrMapOvr>
    <a:masterClrMapping/>
  </p:clrMapOvr>
  <p:transition spd="slow">
    <p:cover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/>
              <a:t>Questions Judges Often Ask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A7F6E69E-CC36-1848-80D0-31D8131C9766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457200" y="1063229"/>
          <a:ext cx="8229600" cy="339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54811719"/>
      </p:ext>
    </p:extLst>
  </p:cSld>
  <p:clrMapOvr>
    <a:masterClrMapping/>
  </p:clrMapOvr>
  <p:transition spd="slow">
    <p:cover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/>
              <a:t>Questions Judges Often Ask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A7F6E69E-CC36-1848-80D0-31D8131C9766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457200" y="1063229"/>
          <a:ext cx="8229600" cy="339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51638265"/>
      </p:ext>
    </p:extLst>
  </p:cSld>
  <p:clrMapOvr>
    <a:masterClrMapping/>
  </p:clrMapOvr>
  <p:transition spd="slow">
    <p:cover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/>
              <a:t>From Electronic Evidence to Cryptocurrency Evidence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0EE4A3-5218-2641-8F9D-C2F3D0F669A4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GB" sz="2000" b="1" dirty="0">
                <a:latin typeface="+mn-lt"/>
              </a:rPr>
              <a:t>Cryptocurrency investigations rely heavily on digital traces such as:</a:t>
            </a:r>
            <a:endParaRPr lang="en-US" sz="2000" b="1" dirty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en-GB" sz="2000" dirty="0">
                <a:latin typeface="+mn-lt"/>
              </a:rPr>
              <a:t>blockchain transactions</a:t>
            </a:r>
            <a:endParaRPr lang="en-US" sz="2000" dirty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en-GB" sz="2000" dirty="0">
                <a:latin typeface="+mn-lt"/>
              </a:rPr>
              <a:t>wallet identifiers</a:t>
            </a:r>
            <a:endParaRPr lang="en-US" sz="2000" dirty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en-GB" sz="2000" dirty="0">
                <a:latin typeface="+mn-lt"/>
              </a:rPr>
              <a:t>exchange records</a:t>
            </a:r>
            <a:endParaRPr lang="en-US" sz="2000" dirty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en-GB" sz="2000" dirty="0">
                <a:latin typeface="+mn-lt"/>
              </a:rPr>
              <a:t>device evidence</a:t>
            </a:r>
            <a:endParaRPr lang="en-US" sz="20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sz="2000" dirty="0">
                <a:latin typeface="+mn-lt"/>
              </a:rPr>
              <a:t>Blockchain data must still be </a:t>
            </a:r>
            <a:r>
              <a:rPr lang="en-GB" sz="2000" b="1" dirty="0">
                <a:latin typeface="+mn-lt"/>
              </a:rPr>
              <a:t>linked to individuals through additional evidence</a:t>
            </a:r>
            <a:r>
              <a:rPr lang="en-GB" sz="2000" dirty="0">
                <a:latin typeface="+mn-lt"/>
              </a:rPr>
              <a:t>.</a:t>
            </a:r>
            <a:endParaRPr lang="en-US" sz="20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E2E7269-AA21-B247-86AB-A877CB6913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9" y="1727200"/>
            <a:ext cx="3364089" cy="189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070719"/>
      </p:ext>
    </p:extLst>
  </p:cSld>
  <p:clrMapOvr>
    <a:masterClrMapping/>
  </p:clrMapOvr>
  <p:transition spd="slow">
    <p:cover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6604" y="238405"/>
            <a:ext cx="8229600" cy="857250"/>
          </a:xfrm>
        </p:spPr>
        <p:txBody>
          <a:bodyPr>
            <a:noAutofit/>
          </a:bodyPr>
          <a:lstStyle/>
          <a:p>
            <a:r>
              <a:rPr lang="en-GB" sz="2800" b="1" dirty="0"/>
              <a:t>Types of Cryptocurrency Electronic Evidence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BF8F5C-1812-C24E-929E-009C9663BF4E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457199" y="1200150"/>
          <a:ext cx="8229600" cy="339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9EDE8222-2CC0-8444-B58F-920E377EAC3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8" y="513636"/>
            <a:ext cx="838201" cy="84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18897"/>
      </p:ext>
    </p:extLst>
  </p:cSld>
  <p:clrMapOvr>
    <a:masterClrMapping/>
  </p:clrMapOvr>
  <p:transition spd="slow">
    <p:cover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What Blockchain Evidence Can Show?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DD07AB-041B-0D42-9427-955AC728F83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1400833473"/>
              </p:ext>
            </p:extLst>
          </p:nvPr>
        </p:nvGraphicFramePr>
        <p:xfrm>
          <a:off x="457200" y="1115844"/>
          <a:ext cx="8229600" cy="339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77280355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059300-B177-C196-E311-644210EF39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17A19D-7CFA-D8BF-85D5-B59727AEB7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6088"/>
            <a:ext cx="8229600" cy="857250"/>
          </a:xfrm>
        </p:spPr>
        <p:txBody>
          <a:bodyPr>
            <a:noAutofit/>
          </a:bodyPr>
          <a:lstStyle/>
          <a:p>
            <a:r>
              <a:rPr lang="en-GB" sz="3200" b="1" dirty="0"/>
              <a:t>Training </a:t>
            </a:r>
            <a:r>
              <a:rPr lang="en-DE" sz="3200" b="1" dirty="0"/>
              <a:t>Overview</a:t>
            </a:r>
            <a:endParaRPr lang="en-GB" sz="3200" b="1" dirty="0"/>
          </a:p>
        </p:txBody>
      </p:sp>
      <p:sp>
        <p:nvSpPr>
          <p:cNvPr id="16" name="Google Shape;554;p78">
            <a:extLst>
              <a:ext uri="{FF2B5EF4-FFF2-40B4-BE49-F238E27FC236}">
                <a16:creationId xmlns:a16="http://schemas.microsoft.com/office/drawing/2014/main" id="{6782425E-B5D5-A05F-E6B1-C454DF92B21C}"/>
              </a:ext>
            </a:extLst>
          </p:cNvPr>
          <p:cNvSpPr/>
          <p:nvPr/>
        </p:nvSpPr>
        <p:spPr>
          <a:xfrm>
            <a:off x="657725" y="1420280"/>
            <a:ext cx="1664700" cy="34909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dirty="0">
                <a:solidFill>
                  <a:schemeClr val="lt1"/>
                </a:solidFill>
                <a:ea typeface="Plus Jakarta Sans ExtraBold"/>
                <a:cs typeface="Plus Jakarta Sans ExtraBold"/>
                <a:sym typeface="Plus Jakarta Sans ExtraBold"/>
              </a:rPr>
              <a:t>Session 1</a:t>
            </a:r>
            <a:endParaRPr sz="1600" dirty="0">
              <a:solidFill>
                <a:schemeClr val="lt1"/>
              </a:solidFill>
              <a:ea typeface="Plus Jakarta Sans ExtraBold"/>
              <a:cs typeface="Plus Jakarta Sans ExtraBold"/>
              <a:sym typeface="Plus Jakarta Sans ExtraBold"/>
            </a:endParaRPr>
          </a:p>
        </p:txBody>
      </p:sp>
      <p:sp>
        <p:nvSpPr>
          <p:cNvPr id="17" name="Google Shape;555;p78">
            <a:extLst>
              <a:ext uri="{FF2B5EF4-FFF2-40B4-BE49-F238E27FC236}">
                <a16:creationId xmlns:a16="http://schemas.microsoft.com/office/drawing/2014/main" id="{681DC692-270A-00E0-1D0F-10146F02A2EA}"/>
              </a:ext>
            </a:extLst>
          </p:cNvPr>
          <p:cNvSpPr txBox="1">
            <a:spLocks/>
          </p:cNvSpPr>
          <p:nvPr/>
        </p:nvSpPr>
        <p:spPr>
          <a:xfrm>
            <a:off x="2322425" y="1429800"/>
            <a:ext cx="6734958" cy="384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B4754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GB" sz="1600" dirty="0">
                <a:latin typeface="+mn-lt"/>
                <a:cs typeface="Plus Jakarta Sans"/>
              </a:rPr>
              <a:t>Legal and institutional frameworks for effective asset recovery and confiscation</a:t>
            </a:r>
            <a:endParaRPr lang="en-DE" sz="1600" dirty="0">
              <a:latin typeface="+mn-lt"/>
              <a:cs typeface="Plus Jakarta Sans"/>
            </a:endParaRPr>
          </a:p>
        </p:txBody>
      </p:sp>
      <p:sp>
        <p:nvSpPr>
          <p:cNvPr id="18" name="Google Shape;556;p78">
            <a:extLst>
              <a:ext uri="{FF2B5EF4-FFF2-40B4-BE49-F238E27FC236}">
                <a16:creationId xmlns:a16="http://schemas.microsoft.com/office/drawing/2014/main" id="{95C56F5C-F426-B32A-EC54-4DAEC7A1E782}"/>
              </a:ext>
            </a:extLst>
          </p:cNvPr>
          <p:cNvSpPr/>
          <p:nvPr/>
        </p:nvSpPr>
        <p:spPr>
          <a:xfrm>
            <a:off x="657725" y="1891288"/>
            <a:ext cx="1664700" cy="3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1600" dirty="0">
                <a:solidFill>
                  <a:schemeClr val="lt1"/>
                </a:solidFill>
                <a:ea typeface="Plus Jakarta Sans ExtraBold"/>
                <a:cs typeface="Plus Jakarta Sans ExtraBold"/>
                <a:sym typeface="Plus Jakarta Sans ExtraBold"/>
              </a:rPr>
              <a:t>Session 2</a:t>
            </a:r>
            <a:endParaRPr sz="1600" dirty="0">
              <a:solidFill>
                <a:schemeClr val="lt1"/>
              </a:solidFill>
              <a:ea typeface="Plus Jakarta Sans ExtraBold"/>
              <a:cs typeface="Plus Jakarta Sans ExtraBold"/>
              <a:sym typeface="Plus Jakarta Sans ExtraBold"/>
            </a:endParaRPr>
          </a:p>
        </p:txBody>
      </p:sp>
      <p:sp>
        <p:nvSpPr>
          <p:cNvPr id="19" name="Google Shape;557;p78">
            <a:extLst>
              <a:ext uri="{FF2B5EF4-FFF2-40B4-BE49-F238E27FC236}">
                <a16:creationId xmlns:a16="http://schemas.microsoft.com/office/drawing/2014/main" id="{5F8E438E-D1A9-9682-A4F0-4F59F8695CEF}"/>
              </a:ext>
            </a:extLst>
          </p:cNvPr>
          <p:cNvSpPr txBox="1">
            <a:spLocks/>
          </p:cNvSpPr>
          <p:nvPr/>
        </p:nvSpPr>
        <p:spPr>
          <a:xfrm>
            <a:off x="2322424" y="1891288"/>
            <a:ext cx="5727293" cy="384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B4754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algn="l">
              <a:spcBef>
                <a:spcPts val="0"/>
              </a:spcBef>
            </a:pPr>
            <a:r>
              <a:rPr lang="en-GB" sz="1600" dirty="0">
                <a:latin typeface="+mn-lt"/>
                <a:ea typeface="Plus Jakarta Sans"/>
                <a:cs typeface="Plus Jakarta Sans"/>
                <a:sym typeface="Plus Jakarta Sans"/>
              </a:rPr>
              <a:t>Cryptocurrency Fundamentals for Prosecutors and Judges</a:t>
            </a:r>
          </a:p>
        </p:txBody>
      </p:sp>
      <p:sp>
        <p:nvSpPr>
          <p:cNvPr id="20" name="Google Shape;558;p78">
            <a:extLst>
              <a:ext uri="{FF2B5EF4-FFF2-40B4-BE49-F238E27FC236}">
                <a16:creationId xmlns:a16="http://schemas.microsoft.com/office/drawing/2014/main" id="{18189AAB-E7C5-141C-DCA2-FF19A250932E}"/>
              </a:ext>
            </a:extLst>
          </p:cNvPr>
          <p:cNvSpPr/>
          <p:nvPr/>
        </p:nvSpPr>
        <p:spPr>
          <a:xfrm>
            <a:off x="657725" y="2379750"/>
            <a:ext cx="1664700" cy="3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1600" dirty="0">
                <a:solidFill>
                  <a:schemeClr val="lt1"/>
                </a:solidFill>
                <a:ea typeface="Plus Jakarta Sans ExtraBold"/>
                <a:cs typeface="Plus Jakarta Sans ExtraBold"/>
                <a:sym typeface="Plus Jakarta Sans ExtraBold"/>
              </a:rPr>
              <a:t>Session 3</a:t>
            </a:r>
            <a:endParaRPr sz="1600" dirty="0">
              <a:solidFill>
                <a:schemeClr val="lt1"/>
              </a:solidFill>
              <a:ea typeface="Plus Jakarta Sans ExtraBold"/>
              <a:cs typeface="Plus Jakarta Sans ExtraBold"/>
              <a:sym typeface="Plus Jakarta Sans ExtraBold"/>
            </a:endParaRPr>
          </a:p>
        </p:txBody>
      </p:sp>
      <p:sp>
        <p:nvSpPr>
          <p:cNvPr id="21" name="Google Shape;559;p78">
            <a:extLst>
              <a:ext uri="{FF2B5EF4-FFF2-40B4-BE49-F238E27FC236}">
                <a16:creationId xmlns:a16="http://schemas.microsoft.com/office/drawing/2014/main" id="{765466D9-1744-92EB-FD7D-8A47F1869C0A}"/>
              </a:ext>
            </a:extLst>
          </p:cNvPr>
          <p:cNvSpPr txBox="1">
            <a:spLocks/>
          </p:cNvSpPr>
          <p:nvPr/>
        </p:nvSpPr>
        <p:spPr>
          <a:xfrm>
            <a:off x="2322425" y="2386350"/>
            <a:ext cx="4887844" cy="384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B4754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1600" dirty="0">
                <a:latin typeface="+mn-lt"/>
                <a:ea typeface="Plus Jakarta Sans"/>
                <a:cs typeface="Plus Jakarta Sans"/>
                <a:sym typeface="Plus Jakarta Sans"/>
              </a:rPr>
              <a:t>Planning for Digital and Physical Asset Seizure</a:t>
            </a:r>
          </a:p>
        </p:txBody>
      </p:sp>
      <p:sp>
        <p:nvSpPr>
          <p:cNvPr id="22" name="Google Shape;560;p78">
            <a:extLst>
              <a:ext uri="{FF2B5EF4-FFF2-40B4-BE49-F238E27FC236}">
                <a16:creationId xmlns:a16="http://schemas.microsoft.com/office/drawing/2014/main" id="{57871D3E-6154-BCAF-D50F-33AC0A1AFE3A}"/>
              </a:ext>
            </a:extLst>
          </p:cNvPr>
          <p:cNvSpPr/>
          <p:nvPr/>
        </p:nvSpPr>
        <p:spPr>
          <a:xfrm>
            <a:off x="657725" y="2868213"/>
            <a:ext cx="1664700" cy="3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1600" dirty="0">
                <a:solidFill>
                  <a:schemeClr val="lt1"/>
                </a:solidFill>
                <a:ea typeface="Plus Jakarta Sans ExtraBold"/>
                <a:cs typeface="Plus Jakarta Sans ExtraBold"/>
                <a:sym typeface="Plus Jakarta Sans ExtraBold"/>
              </a:rPr>
              <a:t>Session 4</a:t>
            </a:r>
            <a:endParaRPr sz="1600" dirty="0">
              <a:solidFill>
                <a:schemeClr val="lt1"/>
              </a:solidFill>
              <a:ea typeface="Plus Jakarta Sans ExtraBold"/>
              <a:cs typeface="Plus Jakarta Sans ExtraBold"/>
              <a:sym typeface="Plus Jakarta Sans ExtraBold"/>
            </a:endParaRPr>
          </a:p>
        </p:txBody>
      </p:sp>
      <p:sp>
        <p:nvSpPr>
          <p:cNvPr id="23" name="Google Shape;561;p78">
            <a:extLst>
              <a:ext uri="{FF2B5EF4-FFF2-40B4-BE49-F238E27FC236}">
                <a16:creationId xmlns:a16="http://schemas.microsoft.com/office/drawing/2014/main" id="{D065D338-DF69-5238-8D2E-B37FF33A018D}"/>
              </a:ext>
            </a:extLst>
          </p:cNvPr>
          <p:cNvSpPr txBox="1">
            <a:spLocks/>
          </p:cNvSpPr>
          <p:nvPr/>
        </p:nvSpPr>
        <p:spPr>
          <a:xfrm>
            <a:off x="2322425" y="2868213"/>
            <a:ext cx="6251100" cy="384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B4754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1600" dirty="0">
                <a:latin typeface="+mn-lt"/>
                <a:ea typeface="Plus Jakarta Sans"/>
                <a:cs typeface="Plus Jakarta Sans"/>
                <a:sym typeface="Plus Jakarta Sans"/>
              </a:rPr>
              <a:t>Cryptocurrency Search, Seizure and Custody</a:t>
            </a:r>
          </a:p>
        </p:txBody>
      </p:sp>
      <p:sp>
        <p:nvSpPr>
          <p:cNvPr id="24" name="Google Shape;562;p78">
            <a:extLst>
              <a:ext uri="{FF2B5EF4-FFF2-40B4-BE49-F238E27FC236}">
                <a16:creationId xmlns:a16="http://schemas.microsoft.com/office/drawing/2014/main" id="{73E227D5-183D-C51A-C466-026FE386858D}"/>
              </a:ext>
            </a:extLst>
          </p:cNvPr>
          <p:cNvSpPr/>
          <p:nvPr/>
        </p:nvSpPr>
        <p:spPr>
          <a:xfrm>
            <a:off x="657725" y="3356675"/>
            <a:ext cx="1664700" cy="3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1600" dirty="0">
                <a:solidFill>
                  <a:schemeClr val="lt1"/>
                </a:solidFill>
                <a:ea typeface="Plus Jakarta Sans ExtraBold"/>
                <a:cs typeface="Plus Jakarta Sans ExtraBold"/>
                <a:sym typeface="Plus Jakarta Sans ExtraBold"/>
              </a:rPr>
              <a:t>Session 5</a:t>
            </a:r>
            <a:endParaRPr sz="1600" dirty="0">
              <a:solidFill>
                <a:schemeClr val="lt1"/>
              </a:solidFill>
              <a:ea typeface="Plus Jakarta Sans ExtraBold"/>
              <a:cs typeface="Plus Jakarta Sans ExtraBold"/>
              <a:sym typeface="Plus Jakarta Sans ExtraBold"/>
            </a:endParaRPr>
          </a:p>
        </p:txBody>
      </p:sp>
      <p:sp>
        <p:nvSpPr>
          <p:cNvPr id="25" name="Google Shape;563;p78">
            <a:extLst>
              <a:ext uri="{FF2B5EF4-FFF2-40B4-BE49-F238E27FC236}">
                <a16:creationId xmlns:a16="http://schemas.microsoft.com/office/drawing/2014/main" id="{8BD06B52-6CB3-5DF7-7DD8-B438E217BE26}"/>
              </a:ext>
            </a:extLst>
          </p:cNvPr>
          <p:cNvSpPr txBox="1">
            <a:spLocks/>
          </p:cNvSpPr>
          <p:nvPr/>
        </p:nvSpPr>
        <p:spPr>
          <a:xfrm>
            <a:off x="2322425" y="3356675"/>
            <a:ext cx="6251100" cy="3840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rgbClr val="2B4754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GB" sz="1600" dirty="0">
                <a:latin typeface="+mn-lt"/>
                <a:ea typeface="Plus Jakarta Sans"/>
                <a:cs typeface="Plus Jakarta Sans"/>
                <a:sym typeface="Plus Jakarta Sans"/>
              </a:rPr>
              <a:t>Presenting Electronic Evidence in Asset Recovery Proceedings</a:t>
            </a:r>
          </a:p>
        </p:txBody>
      </p:sp>
      <p:sp>
        <p:nvSpPr>
          <p:cNvPr id="26" name="Google Shape;562;p78">
            <a:extLst>
              <a:ext uri="{FF2B5EF4-FFF2-40B4-BE49-F238E27FC236}">
                <a16:creationId xmlns:a16="http://schemas.microsoft.com/office/drawing/2014/main" id="{9FB2E092-53F5-B5B2-58A7-62D2DAC6E7BA}"/>
              </a:ext>
            </a:extLst>
          </p:cNvPr>
          <p:cNvSpPr/>
          <p:nvPr/>
        </p:nvSpPr>
        <p:spPr>
          <a:xfrm>
            <a:off x="657725" y="3845137"/>
            <a:ext cx="1664700" cy="384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" sz="1600" dirty="0">
                <a:solidFill>
                  <a:schemeClr val="lt1"/>
                </a:solidFill>
                <a:ea typeface="Plus Jakarta Sans ExtraBold"/>
                <a:cs typeface="Plus Jakarta Sans ExtraBold"/>
                <a:sym typeface="Plus Jakarta Sans ExtraBold"/>
              </a:rPr>
              <a:t>Session 6</a:t>
            </a:r>
            <a:endParaRPr sz="1600" dirty="0">
              <a:solidFill>
                <a:schemeClr val="lt1"/>
              </a:solidFill>
              <a:ea typeface="Plus Jakarta Sans ExtraBold"/>
              <a:cs typeface="Plus Jakarta Sans ExtraBold"/>
              <a:sym typeface="Plus Jakarta Sans ExtraBold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23744C8-2C3E-05A3-7B96-F0611E761BF5}"/>
              </a:ext>
            </a:extLst>
          </p:cNvPr>
          <p:cNvSpPr txBox="1"/>
          <p:nvPr/>
        </p:nvSpPr>
        <p:spPr>
          <a:xfrm>
            <a:off x="2322424" y="3853380"/>
            <a:ext cx="5562401" cy="4234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 dirty="0">
                <a:ea typeface="Plus Jakarta Sans"/>
                <a:cs typeface="Plus Jakarta Sans"/>
                <a:sym typeface="Plus Jakarta Sans"/>
              </a:rPr>
              <a:t>Introduction to International Cooperation in Asset Recovery </a:t>
            </a:r>
          </a:p>
        </p:txBody>
      </p:sp>
    </p:spTree>
    <p:extLst>
      <p:ext uri="{BB962C8B-B14F-4D97-AF65-F5344CB8AC3E}">
        <p14:creationId xmlns:p14="http://schemas.microsoft.com/office/powerpoint/2010/main" val="8156323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What Blockchain Evidence Cannot Prove Alone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ADD07AB-041B-0D42-9427-955AC728F83A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457199" y="1200150"/>
          <a:ext cx="8229600" cy="339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665824219"/>
      </p:ext>
    </p:extLst>
  </p:cSld>
  <p:clrMapOvr>
    <a:masterClrMapping/>
  </p:clrMapOvr>
  <p:transition spd="slow">
    <p:cover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Example: Blockchain Transaction Flow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91CE3177-AC0F-F04D-93A6-4FF3BAD159E0}"/>
              </a:ext>
            </a:extLst>
          </p:cNvPr>
          <p:cNvGraphicFramePr/>
          <p:nvPr/>
        </p:nvGraphicFramePr>
        <p:xfrm>
          <a:off x="715879" y="1063229"/>
          <a:ext cx="7712242" cy="36532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21910585"/>
      </p:ext>
    </p:extLst>
  </p:cSld>
  <p:clrMapOvr>
    <a:masterClrMapping/>
  </p:clrMapOvr>
  <p:transition spd="slow">
    <p:cover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Example: Blockchain Transaction 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62FD4F-114B-F74C-986C-98C2113C0EC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>
            <a:normAutofit/>
          </a:bodyPr>
          <a:lstStyle/>
          <a:p>
            <a:r>
              <a:rPr lang="en-GB" sz="2000" b="1" dirty="0"/>
              <a:t>Possible evidence sources:</a:t>
            </a:r>
            <a:endParaRPr lang="en-US" sz="2000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C059EE-8E4F-BB4A-9EF1-AC6C9535604B}"/>
              </a:ext>
            </a:extLst>
          </p:cNvPr>
          <p:cNvSpPr txBox="1"/>
          <p:nvPr/>
        </p:nvSpPr>
        <p:spPr>
          <a:xfrm>
            <a:off x="986589" y="1881959"/>
            <a:ext cx="6785810" cy="2583721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dirty="0"/>
              <a:t>🏦 Bank Records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dirty="0"/>
              <a:t>💱 Exchange KYC Information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dirty="0"/>
              <a:t>🔑 Wallet Addresses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dirty="0"/>
              <a:t>📄 Transaction Hashes</a:t>
            </a:r>
          </a:p>
          <a:p>
            <a:pPr>
              <a:lnSpc>
                <a:spcPct val="150000"/>
              </a:lnSpc>
            </a:pPr>
            <a:endParaRPr lang="en-GB" sz="18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GB" sz="18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dirty="0"/>
              <a:t>📱 Device Evidence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dirty="0"/>
              <a:t>🌐 IP Logs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800" dirty="0"/>
              <a:t>💬 Communications</a:t>
            </a:r>
            <a:endParaRPr lang="en-US" sz="1800" dirty="0"/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§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813282"/>
      </p:ext>
    </p:extLst>
  </p:cSld>
  <p:clrMapOvr>
    <a:masterClrMapping/>
  </p:clrMapOvr>
  <p:transition spd="slow">
    <p:cover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Typical Cryptocurrency Laundering Typology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D248EDE7-DB6B-E049-9380-B4B3FABFA77A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957249591"/>
              </p:ext>
            </p:extLst>
          </p:nvPr>
        </p:nvGraphicFramePr>
        <p:xfrm>
          <a:off x="0" y="907001"/>
          <a:ext cx="9023684" cy="3944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46106650"/>
      </p:ext>
    </p:extLst>
  </p:cSld>
  <p:clrMapOvr>
    <a:masterClrMapping/>
  </p:clrMapOvr>
  <p:transition spd="slow">
    <p:cover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56766E3-72C2-B04C-B0B2-BEB3FA1331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73351295"/>
              </p:ext>
            </p:extLst>
          </p:nvPr>
        </p:nvGraphicFramePr>
        <p:xfrm>
          <a:off x="819831" y="444518"/>
          <a:ext cx="7272759" cy="44258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Linking a Suspect to a Cryptocurrency Wallet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7624D-2473-DE45-A055-31BDC7B0A6D9}"/>
              </a:ext>
            </a:extLst>
          </p:cNvPr>
          <p:cNvSpPr txBox="1"/>
          <p:nvPr/>
        </p:nvSpPr>
        <p:spPr>
          <a:xfrm>
            <a:off x="1324645" y="4039565"/>
            <a:ext cx="6120458" cy="3084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Attribution usually requires </a:t>
            </a:r>
            <a:r>
              <a:rPr lang="en-GB" b="1" dirty="0"/>
              <a:t>combining several types of evidence together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560643"/>
      </p:ext>
    </p:extLst>
  </p:cSld>
  <p:clrMapOvr>
    <a:masterClrMapping/>
  </p:clrMapOvr>
  <p:transition spd="slow">
    <p:cover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Presenting Cryptocurrency Evidence in Court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7624D-2473-DE45-A055-31BDC7B0A6D9}"/>
              </a:ext>
            </a:extLst>
          </p:cNvPr>
          <p:cNvSpPr txBox="1"/>
          <p:nvPr/>
        </p:nvSpPr>
        <p:spPr>
          <a:xfrm>
            <a:off x="457200" y="1063229"/>
            <a:ext cx="7377369" cy="33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800" b="1" dirty="0"/>
              <a:t>Good practice includes:</a:t>
            </a:r>
            <a:endParaRPr lang="en-US" sz="1800" b="1" dirty="0"/>
          </a:p>
          <a:p>
            <a:pPr>
              <a:lnSpc>
                <a:spcPct val="200000"/>
              </a:lnSpc>
            </a:pPr>
            <a:r>
              <a:rPr lang="en-GB" sz="1800" dirty="0"/>
              <a:t>✔ explaining technical findings clearly</a:t>
            </a:r>
            <a:br>
              <a:rPr lang="en-GB" sz="1800" dirty="0"/>
            </a:br>
            <a:r>
              <a:rPr lang="en-GB" sz="1800" dirty="0"/>
              <a:t>✔ using diagrams and transaction timelines</a:t>
            </a:r>
            <a:br>
              <a:rPr lang="en-GB" sz="1800" dirty="0"/>
            </a:br>
            <a:r>
              <a:rPr lang="en-GB" sz="1800" dirty="0"/>
              <a:t>✔ separating </a:t>
            </a:r>
            <a:r>
              <a:rPr lang="en-GB" sz="1800" b="1" dirty="0"/>
              <a:t>data, analysis, and conclusions</a:t>
            </a:r>
            <a:br>
              <a:rPr lang="en-GB" sz="1800" dirty="0"/>
            </a:br>
            <a:r>
              <a:rPr lang="en-GB" sz="1800" dirty="0"/>
              <a:t>✔ presenting expert testimony where necessary</a:t>
            </a:r>
            <a:br>
              <a:rPr lang="en-GB" sz="1800" dirty="0"/>
            </a:br>
            <a:r>
              <a:rPr lang="en-GB" sz="1800" dirty="0"/>
              <a:t>✔ explaining both strengths and limitations of the evidence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9054780"/>
      </p:ext>
    </p:extLst>
  </p:cSld>
  <p:clrMapOvr>
    <a:masterClrMapping/>
  </p:clrMapOvr>
  <p:transition spd="slow">
    <p:cover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Exercise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7624D-2473-DE45-A055-31BDC7B0A6D9}"/>
              </a:ext>
            </a:extLst>
          </p:cNvPr>
          <p:cNvSpPr txBox="1"/>
          <p:nvPr/>
        </p:nvSpPr>
        <p:spPr>
          <a:xfrm>
            <a:off x="457200" y="1063229"/>
            <a:ext cx="8229600" cy="333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b="1" dirty="0"/>
              <a:t>Investigators identify a wallet linked to an online fraud scheme.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GB" sz="1800" b="1" dirty="0"/>
              <a:t>Evidence shows:</a:t>
            </a:r>
          </a:p>
          <a:p>
            <a:pPr marL="642366" lvl="1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GB" sz="1800" dirty="0"/>
              <a:t>victims transferred funds to a crypto exchange account linked to the suspect</a:t>
            </a:r>
          </a:p>
          <a:p>
            <a:pPr marL="642366" lvl="1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GB" sz="1800" dirty="0"/>
              <a:t>funds were transferred to Wallet A and through three additional wallets</a:t>
            </a:r>
          </a:p>
          <a:p>
            <a:pPr marL="642366" lvl="1" indent="-285750">
              <a:lnSpc>
                <a:spcPct val="200000"/>
              </a:lnSpc>
              <a:buFont typeface="Wingdings" pitchFamily="2" charset="2"/>
              <a:buChar char="q"/>
            </a:pPr>
            <a:r>
              <a:rPr lang="en-GB" sz="1800" dirty="0"/>
              <a:t>a mobile phone seized from the suspect contains a wallet application linked to Wallet A</a:t>
            </a:r>
          </a:p>
        </p:txBody>
      </p:sp>
    </p:spTree>
    <p:extLst>
      <p:ext uri="{BB962C8B-B14F-4D97-AF65-F5344CB8AC3E}">
        <p14:creationId xmlns:p14="http://schemas.microsoft.com/office/powerpoint/2010/main" val="780017040"/>
      </p:ext>
    </p:extLst>
  </p:cSld>
  <p:clrMapOvr>
    <a:masterClrMapping/>
  </p:clrMapOvr>
  <p:transition spd="slow">
    <p:cover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/>
              <a:t>Interactive Mini Case Exercise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7624D-2473-DE45-A055-31BDC7B0A6D9}"/>
              </a:ext>
            </a:extLst>
          </p:cNvPr>
          <p:cNvSpPr txBox="1"/>
          <p:nvPr/>
        </p:nvSpPr>
        <p:spPr>
          <a:xfrm>
            <a:off x="457200" y="1063229"/>
            <a:ext cx="8229600" cy="33407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GB" sz="1800" b="1" dirty="0"/>
              <a:t>Discussion questions:</a:t>
            </a:r>
          </a:p>
          <a:p>
            <a:pPr>
              <a:lnSpc>
                <a:spcPct val="200000"/>
              </a:lnSpc>
            </a:pPr>
            <a:r>
              <a:rPr lang="en-GB" sz="1800" dirty="0"/>
              <a:t>1️⃣ What does the electronic evidence establish?</a:t>
            </a:r>
            <a:br>
              <a:rPr lang="en-GB" sz="1800" dirty="0"/>
            </a:br>
            <a:r>
              <a:rPr lang="en-GB" sz="1800" dirty="0"/>
              <a:t>2️⃣ What additional evidence would you require before freezing the assets?</a:t>
            </a:r>
            <a:br>
              <a:rPr lang="en-GB" sz="1800" dirty="0"/>
            </a:br>
            <a:r>
              <a:rPr lang="en-GB" sz="1800" dirty="0"/>
              <a:t>3️⃣ Should investigators be able to compel the suspect to disclose the wallet key or unlock the device?</a:t>
            </a:r>
            <a:br>
              <a:rPr lang="en-GB" sz="1800" dirty="0"/>
            </a:br>
            <a:r>
              <a:rPr lang="en-GB" sz="1800" dirty="0"/>
              <a:t>4️⃣ What legal challenges might arise if biometrics are used to unlock the device?</a:t>
            </a:r>
          </a:p>
        </p:txBody>
      </p:sp>
    </p:spTree>
    <p:extLst>
      <p:ext uri="{BB962C8B-B14F-4D97-AF65-F5344CB8AC3E}">
        <p14:creationId xmlns:p14="http://schemas.microsoft.com/office/powerpoint/2010/main" val="2322665357"/>
      </p:ext>
    </p:extLst>
  </p:cSld>
  <p:clrMapOvr>
    <a:masterClrMapping/>
  </p:clrMapOvr>
  <p:transition spd="slow">
    <p:cover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407018"/>
            <a:ext cx="8229600" cy="857250"/>
          </a:xfrm>
        </p:spPr>
        <p:txBody>
          <a:bodyPr>
            <a:noAutofit/>
          </a:bodyPr>
          <a:lstStyle/>
          <a:p>
            <a:r>
              <a:rPr lang="en-GB" sz="2800" b="1" dirty="0"/>
              <a:t>Five Legal Questions Judges Should Ask in Crypto Asset Recovery Cases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A7F6E69E-CC36-1848-80D0-31D8131C976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046382518"/>
              </p:ext>
            </p:extLst>
          </p:nvPr>
        </p:nvGraphicFramePr>
        <p:xfrm>
          <a:off x="595008" y="1374514"/>
          <a:ext cx="7953983" cy="30872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16718137"/>
      </p:ext>
    </p:extLst>
  </p:cSld>
  <p:clrMapOvr>
    <a:masterClrMapping/>
  </p:clrMapOvr>
  <p:transition spd="slow">
    <p:cover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200" b="1" dirty="0"/>
              <a:t>Key Takeaways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A7F6E69E-CC36-1848-80D0-31D8131C9766}"/>
              </a:ext>
            </a:extLst>
          </p:cNvPr>
          <p:cNvGraphicFramePr>
            <a:graphicFrameLocks noGrp="1"/>
          </p:cNvGraphicFramePr>
          <p:nvPr>
            <p:ph sz="quarter" idx="10"/>
            <p:extLst>
              <p:ext uri="{D42A27DB-BD31-4B8C-83A1-F6EECF244321}">
                <p14:modId xmlns:p14="http://schemas.microsoft.com/office/powerpoint/2010/main" val="2964478865"/>
              </p:ext>
            </p:extLst>
          </p:nvPr>
        </p:nvGraphicFramePr>
        <p:xfrm>
          <a:off x="457200" y="1004863"/>
          <a:ext cx="8229600" cy="33947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0356741"/>
      </p:ext>
    </p:extLst>
  </p:cSld>
  <p:clrMapOvr>
    <a:masterClrMapping/>
  </p:clrMapOvr>
  <p:transition spd="slow">
    <p:cover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5846" y="255170"/>
            <a:ext cx="8792308" cy="42865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1956" lvl="1" algn="ctr">
              <a:lnSpc>
                <a:spcPct val="90000"/>
              </a:lnSpc>
              <a:spcBef>
                <a:spcPts val="900"/>
              </a:spcBef>
            </a:pPr>
            <a:r>
              <a:rPr lang="en-GB" sz="2800" b="1" dirty="0">
                <a:solidFill>
                  <a:schemeClr val="accent1"/>
                </a:solidFill>
                <a:latin typeface="+mj-lt"/>
              </a:rPr>
              <a:t>Terminology for Asset Recovery</a:t>
            </a:r>
          </a:p>
          <a:p>
            <a:pPr marL="411956" lvl="1" algn="ctr">
              <a:lnSpc>
                <a:spcPct val="90000"/>
              </a:lnSpc>
              <a:spcBef>
                <a:spcPts val="900"/>
              </a:spcBef>
            </a:pPr>
            <a:endParaRPr lang="en-GB" sz="750" b="1" dirty="0"/>
          </a:p>
          <a:p>
            <a:pPr marL="411956" lvl="1" algn="ctr">
              <a:lnSpc>
                <a:spcPct val="90000"/>
              </a:lnSpc>
              <a:spcBef>
                <a:spcPts val="900"/>
              </a:spcBef>
            </a:pPr>
            <a:r>
              <a:rPr lang="en-GB" sz="2100" b="1" dirty="0">
                <a:solidFill>
                  <a:srgbClr val="FF0000"/>
                </a:solidFill>
              </a:rPr>
              <a:t>Assets</a:t>
            </a:r>
          </a:p>
          <a:p>
            <a:pPr marL="411956" lvl="1">
              <a:lnSpc>
                <a:spcPct val="90000"/>
              </a:lnSpc>
              <a:spcBef>
                <a:spcPts val="900"/>
              </a:spcBef>
            </a:pPr>
            <a:r>
              <a:rPr lang="en-GB" sz="2100" b="1" dirty="0">
                <a:solidFill>
                  <a:srgbClr val="FF0000"/>
                </a:solidFill>
              </a:rPr>
              <a:t>Tracing                                                           Freezing</a:t>
            </a:r>
          </a:p>
          <a:p>
            <a:pPr marL="411956" lvl="1">
              <a:lnSpc>
                <a:spcPct val="90000"/>
              </a:lnSpc>
              <a:spcBef>
                <a:spcPts val="900"/>
              </a:spcBef>
            </a:pPr>
            <a:r>
              <a:rPr lang="en-GB" sz="2100" b="1" dirty="0">
                <a:solidFill>
                  <a:srgbClr val="FF0000"/>
                </a:solidFill>
              </a:rPr>
              <a:t>			               Seizure</a:t>
            </a:r>
            <a:r>
              <a:rPr lang="en-GB" sz="2400" b="1" dirty="0"/>
              <a:t> </a:t>
            </a:r>
          </a:p>
          <a:p>
            <a:pPr marL="411956" lvl="1">
              <a:lnSpc>
                <a:spcPct val="90000"/>
              </a:lnSpc>
            </a:pPr>
            <a:r>
              <a:rPr lang="en-GB" sz="2100" b="1" dirty="0"/>
              <a:t>         </a:t>
            </a:r>
            <a:r>
              <a:rPr lang="en-GB" sz="2100" b="1" dirty="0">
                <a:solidFill>
                  <a:srgbClr val="FF0000"/>
                </a:solidFill>
              </a:rPr>
              <a:t>Management  		                              realise</a:t>
            </a:r>
          </a:p>
          <a:p>
            <a:pPr marL="411956" lvl="1">
              <a:lnSpc>
                <a:spcPct val="90000"/>
              </a:lnSpc>
              <a:spcBef>
                <a:spcPct val="0"/>
              </a:spcBef>
            </a:pPr>
            <a:endParaRPr lang="en-GB" sz="2100" b="1" dirty="0">
              <a:solidFill>
                <a:srgbClr val="FF0000"/>
              </a:solidFill>
            </a:endParaRPr>
          </a:p>
          <a:p>
            <a:pPr marL="411956" lvl="1">
              <a:lnSpc>
                <a:spcPct val="90000"/>
              </a:lnSpc>
            </a:pPr>
            <a:r>
              <a:rPr lang="en-GB" sz="2100" b="1" dirty="0">
                <a:solidFill>
                  <a:srgbClr val="FF0000"/>
                </a:solidFill>
              </a:rPr>
              <a:t>			                Confiscation </a:t>
            </a:r>
          </a:p>
          <a:p>
            <a:pPr marL="411956" lvl="1">
              <a:lnSpc>
                <a:spcPct val="90000"/>
              </a:lnSpc>
            </a:pPr>
            <a:r>
              <a:rPr lang="en-GB" sz="2100" b="1" dirty="0">
                <a:solidFill>
                  <a:srgbClr val="FF0000"/>
                </a:solidFill>
              </a:rPr>
              <a:t>        Forfeiture 			                 Asset Sharing</a:t>
            </a:r>
          </a:p>
          <a:p>
            <a:pPr marL="411956" lvl="1">
              <a:lnSpc>
                <a:spcPct val="90000"/>
              </a:lnSpc>
            </a:pPr>
            <a:endParaRPr lang="en-US" sz="2100" b="1" dirty="0">
              <a:solidFill>
                <a:srgbClr val="FF0000"/>
              </a:solidFill>
            </a:endParaRPr>
          </a:p>
          <a:p>
            <a:pPr marL="411956" lvl="1">
              <a:lnSpc>
                <a:spcPct val="90000"/>
              </a:lnSpc>
            </a:pPr>
            <a:r>
              <a:rPr lang="en-US" sz="2100" b="1" dirty="0">
                <a:solidFill>
                  <a:srgbClr val="FF0000"/>
                </a:solidFill>
              </a:rPr>
              <a:t>                    Non Conviction Based (NCB)            Asset </a:t>
            </a:r>
            <a:r>
              <a:rPr lang="en-US" sz="1800" b="1" dirty="0">
                <a:solidFill>
                  <a:srgbClr val="FF0000"/>
                </a:solidFill>
              </a:rPr>
              <a:t>Recovery</a:t>
            </a:r>
          </a:p>
          <a:p>
            <a:pPr marL="411956" lvl="1">
              <a:lnSpc>
                <a:spcPct val="90000"/>
              </a:lnSpc>
            </a:pPr>
            <a:endParaRPr lang="en-US" sz="2100" b="1" dirty="0">
              <a:solidFill>
                <a:srgbClr val="FF0000"/>
              </a:solidFill>
            </a:endParaRPr>
          </a:p>
          <a:p>
            <a:pPr marL="411956" lvl="1">
              <a:lnSpc>
                <a:spcPct val="90000"/>
              </a:lnSpc>
            </a:pPr>
            <a:r>
              <a:rPr lang="en-US" sz="2100" b="1" dirty="0">
                <a:solidFill>
                  <a:srgbClr val="FF0000"/>
                </a:solidFill>
              </a:rPr>
              <a:t>Civil Forfeiture			</a:t>
            </a:r>
            <a:endParaRPr lang="en-GB" sz="2100" b="1" dirty="0">
              <a:solidFill>
                <a:srgbClr val="FF0000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000915" y="956260"/>
            <a:ext cx="1657350" cy="4572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5" name="Oval 4"/>
          <p:cNvSpPr/>
          <p:nvPr/>
        </p:nvSpPr>
        <p:spPr>
          <a:xfrm>
            <a:off x="5427753" y="1977671"/>
            <a:ext cx="1458162" cy="54006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6" name="Oval 5"/>
          <p:cNvSpPr/>
          <p:nvPr/>
        </p:nvSpPr>
        <p:spPr>
          <a:xfrm>
            <a:off x="959147" y="2854300"/>
            <a:ext cx="2007654" cy="57150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7" name="Oval 6"/>
          <p:cNvSpPr/>
          <p:nvPr/>
        </p:nvSpPr>
        <p:spPr>
          <a:xfrm>
            <a:off x="445322" y="1342049"/>
            <a:ext cx="1458162" cy="54006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8" name="Oval 7"/>
          <p:cNvSpPr/>
          <p:nvPr/>
        </p:nvSpPr>
        <p:spPr>
          <a:xfrm>
            <a:off x="3113838" y="1687924"/>
            <a:ext cx="1458162" cy="54006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9" name="Oval 8"/>
          <p:cNvSpPr/>
          <p:nvPr/>
        </p:nvSpPr>
        <p:spPr>
          <a:xfrm>
            <a:off x="3213171" y="2571750"/>
            <a:ext cx="1836204" cy="594066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0" name="Oval 9"/>
          <p:cNvSpPr/>
          <p:nvPr/>
        </p:nvSpPr>
        <p:spPr>
          <a:xfrm>
            <a:off x="1042952" y="2044328"/>
            <a:ext cx="1944216" cy="594066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1" name="Oval 10"/>
          <p:cNvSpPr/>
          <p:nvPr/>
        </p:nvSpPr>
        <p:spPr>
          <a:xfrm>
            <a:off x="1549688" y="3347537"/>
            <a:ext cx="4266474" cy="804813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2" name="Oval 11"/>
          <p:cNvSpPr/>
          <p:nvPr/>
        </p:nvSpPr>
        <p:spPr>
          <a:xfrm>
            <a:off x="5327259" y="2838928"/>
            <a:ext cx="2268252" cy="594066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3" name="Oval 12"/>
          <p:cNvSpPr/>
          <p:nvPr/>
        </p:nvSpPr>
        <p:spPr>
          <a:xfrm>
            <a:off x="371505" y="3982598"/>
            <a:ext cx="2376264" cy="648072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4" name="Oval 13"/>
          <p:cNvSpPr/>
          <p:nvPr/>
        </p:nvSpPr>
        <p:spPr>
          <a:xfrm>
            <a:off x="4770245" y="1244302"/>
            <a:ext cx="1636458" cy="545790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15" name="Oval 14"/>
          <p:cNvSpPr/>
          <p:nvPr/>
        </p:nvSpPr>
        <p:spPr>
          <a:xfrm>
            <a:off x="5816162" y="3346220"/>
            <a:ext cx="2376264" cy="648072"/>
          </a:xfrm>
          <a:prstGeom prst="ellipse">
            <a:avLst/>
          </a:prstGeom>
          <a:noFill/>
          <a:ln w="190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FDFEDB-C107-CA43-8292-486CCBF8F2C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207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2800" b="1" dirty="0"/>
              <a:t>From Electronic Evidence to Asset Recovery Decisions</a:t>
            </a: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A7F6E69E-CC36-1848-80D0-31D8131C9766}"/>
              </a:ext>
            </a:extLst>
          </p:cNvPr>
          <p:cNvGraphicFramePr>
            <a:graphicFrameLocks noGrp="1"/>
          </p:cNvGraphicFramePr>
          <p:nvPr>
            <p:ph sz="quarter" idx="10"/>
          </p:nvPr>
        </p:nvGraphicFramePr>
        <p:xfrm>
          <a:off x="457200" y="2082800"/>
          <a:ext cx="8229600" cy="3843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6967998"/>
      </p:ext>
    </p:extLst>
  </p:cSld>
  <p:clrMapOvr>
    <a:masterClrMapping/>
  </p:clrMapOvr>
  <p:transition spd="slow">
    <p:cover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BE832-E4A7-5058-F498-BB4B19065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245327"/>
            <a:ext cx="8229600" cy="857250"/>
          </a:xfrm>
        </p:spPr>
        <p:txBody>
          <a:bodyPr>
            <a:normAutofit fontScale="90000"/>
          </a:bodyPr>
          <a:lstStyle/>
          <a:p>
            <a:r>
              <a:rPr lang="en-GB" sz="3100" b="1" dirty="0"/>
              <a:t>Introduction to international cooperation in Asset Recovery</a:t>
            </a:r>
            <a:br>
              <a:rPr lang="en-GB" sz="3100" b="1" dirty="0"/>
            </a:br>
            <a:br>
              <a:rPr lang="en-GB" sz="3100" b="1" dirty="0"/>
            </a:br>
            <a:r>
              <a:rPr lang="en-DE" sz="3600" b="1" dirty="0"/>
              <a:t>Session 6</a:t>
            </a:r>
            <a:endParaRPr lang="en-DE" b="1" dirty="0"/>
          </a:p>
        </p:txBody>
      </p:sp>
    </p:spTree>
    <p:extLst>
      <p:ext uri="{BB962C8B-B14F-4D97-AF65-F5344CB8AC3E}">
        <p14:creationId xmlns:p14="http://schemas.microsoft.com/office/powerpoint/2010/main" val="25374877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7DD31-0479-B0D0-329B-8532A76AE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6C35-822D-F1BA-6F09-30D679ACF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866" y="1158411"/>
            <a:ext cx="8449734" cy="1790700"/>
          </a:xfrm>
        </p:spPr>
        <p:txBody>
          <a:bodyPr anchor="b">
            <a:normAutofit/>
          </a:bodyPr>
          <a:lstStyle/>
          <a:p>
            <a:r>
              <a:rPr lang="en-US" sz="4200" b="1" dirty="0"/>
              <a:t>Legal Bases for International Cooperation in Asset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55701-3E91-E84A-D106-D4157A08E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2071" y="3683499"/>
            <a:ext cx="3088339" cy="702235"/>
          </a:xfrm>
        </p:spPr>
        <p:txBody>
          <a:bodyPr>
            <a:normAutofit/>
          </a:bodyPr>
          <a:lstStyle/>
          <a:p>
            <a:endParaRPr lang="en-DE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3530821560"/>
      </p:ext>
    </p:extLst>
  </p:cSld>
  <p:clrMapOvr>
    <a:masterClrMapping/>
  </p:clrMapOvr>
  <p:transition spd="med">
    <p:pull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F687-00DB-1EBD-624B-CDEA4DFB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A70A-9C95-F22F-3E42-3B913769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014" y="83090"/>
            <a:ext cx="8479971" cy="857250"/>
          </a:xfrm>
        </p:spPr>
        <p:txBody>
          <a:bodyPr>
            <a:noAutofit/>
          </a:bodyPr>
          <a:lstStyle/>
          <a:p>
            <a:r>
              <a:rPr lang="en-GB" sz="2800" b="1" dirty="0"/>
              <a:t>International Cooperation in Asset Recovery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9104-E03D-D304-FEE2-A97718B032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940340"/>
            <a:ext cx="8229600" cy="3517599"/>
          </a:xfrm>
        </p:spPr>
        <p:txBody>
          <a:bodyPr>
            <a:noAutofit/>
          </a:bodyPr>
          <a:lstStyle/>
          <a:p>
            <a:r>
              <a:rPr lang="en-GB" sz="1400" dirty="0">
                <a:latin typeface="+mn-lt"/>
              </a:rPr>
              <a:t>Criminal proceeds are often </a:t>
            </a:r>
            <a:r>
              <a:rPr lang="en-GB" sz="1400" b="1" dirty="0">
                <a:latin typeface="+mn-lt"/>
              </a:rPr>
              <a:t>transferred, concealed, or invested across multiple jurisdictions</a:t>
            </a:r>
            <a:r>
              <a:rPr lang="en-GB" sz="1400" dirty="0">
                <a:latin typeface="+mn-lt"/>
              </a:rPr>
              <a:t>, making international cooperation essential.</a:t>
            </a:r>
            <a:endParaRPr lang="en-US" sz="1400" dirty="0">
              <a:latin typeface="+mn-lt"/>
            </a:endParaRPr>
          </a:p>
          <a:p>
            <a:r>
              <a:rPr lang="en-GB" sz="1400" dirty="0">
                <a:latin typeface="+mn-lt"/>
              </a:rPr>
              <a:t>Asset recovery is an important dimension of </a:t>
            </a:r>
            <a:r>
              <a:rPr lang="en-GB" sz="1400" b="1" dirty="0">
                <a:latin typeface="+mn-lt"/>
              </a:rPr>
              <a:t>international judicial cooperation</a:t>
            </a:r>
            <a:r>
              <a:rPr lang="en-GB" sz="1400" dirty="0">
                <a:latin typeface="+mn-lt"/>
              </a:rPr>
              <a:t>, alongside:</a:t>
            </a:r>
            <a:endParaRPr lang="en-US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r>
              <a:rPr lang="en-GB" sz="1400" dirty="0">
                <a:latin typeface="+mn-lt"/>
              </a:rPr>
              <a:t>These mechanisms enable authorities to </a:t>
            </a:r>
            <a:r>
              <a:rPr lang="en-GB" sz="1400" b="1" dirty="0">
                <a:latin typeface="+mn-lt"/>
              </a:rPr>
              <a:t>trace, freeze, confiscate, recover, and return criminal assets across borders</a:t>
            </a:r>
            <a:r>
              <a:rPr lang="en-GB" sz="1400" dirty="0">
                <a:latin typeface="+mn-lt"/>
              </a:rPr>
              <a:t>.</a:t>
            </a:r>
            <a:endParaRPr lang="en-US" sz="1400" dirty="0">
              <a:latin typeface="+mn-lt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9E90AB5-5584-5541-B4CD-BFAD7B19C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61869919"/>
              </p:ext>
            </p:extLst>
          </p:nvPr>
        </p:nvGraphicFramePr>
        <p:xfrm>
          <a:off x="1368526" y="1586829"/>
          <a:ext cx="5351813" cy="273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856049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3" grpId="1" uiExpand="1" build="p"/>
      <p:bldGraphic spid="5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F687-00DB-1EBD-624B-CDEA4DFB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9104-E03D-D304-FEE2-A97718B032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063229"/>
            <a:ext cx="8449295" cy="3394710"/>
          </a:xfrm>
        </p:spPr>
        <p:txBody>
          <a:bodyPr>
            <a:noAutofit/>
          </a:bodyPr>
          <a:lstStyle/>
          <a:p>
            <a:r>
              <a:rPr lang="en-US" sz="1800" dirty="0">
                <a:latin typeface="+mn-lt"/>
              </a:rPr>
              <a:t>International cooperation in asset recovery may rely on several legal foundations:</a:t>
            </a: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Together, these legal bases allow authorities to execute requests for evidence gathering, asset freezing, confiscation, and recovery of criminal assets.</a:t>
            </a: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B2EAAC3C-48E0-A348-B0B5-B7A22E7873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0715699"/>
              </p:ext>
            </p:extLst>
          </p:nvPr>
        </p:nvGraphicFramePr>
        <p:xfrm>
          <a:off x="808264" y="728584"/>
          <a:ext cx="752747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97FA70A-9C95-F22F-3E42-3B913769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651" y="128158"/>
            <a:ext cx="8479971" cy="857250"/>
          </a:xfrm>
        </p:spPr>
        <p:txBody>
          <a:bodyPr>
            <a:noAutofit/>
          </a:bodyPr>
          <a:lstStyle/>
          <a:p>
            <a:r>
              <a:rPr lang="en-GB" sz="2800" b="1" dirty="0"/>
              <a:t>Legal Bases for International Cooperation</a:t>
            </a:r>
          </a:p>
        </p:txBody>
      </p:sp>
    </p:spTree>
    <p:extLst>
      <p:ext uri="{BB962C8B-B14F-4D97-AF65-F5344CB8AC3E}">
        <p14:creationId xmlns:p14="http://schemas.microsoft.com/office/powerpoint/2010/main" val="24049347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F687-00DB-1EBD-624B-CDEA4DFB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A70A-9C95-F22F-3E42-3B913769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9" y="205979"/>
            <a:ext cx="8479971" cy="857250"/>
          </a:xfrm>
        </p:spPr>
        <p:txBody>
          <a:bodyPr>
            <a:noAutofit/>
          </a:bodyPr>
          <a:lstStyle/>
          <a:p>
            <a:r>
              <a:rPr lang="en-GB" sz="2800" b="1" dirty="0"/>
              <a:t>Multilateral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9104-E03D-D304-FEE2-A97718B032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1257" y="1063229"/>
            <a:ext cx="8449295" cy="3394710"/>
          </a:xfrm>
        </p:spPr>
        <p:txBody>
          <a:bodyPr>
            <a:noAutofit/>
          </a:bodyPr>
          <a:lstStyle/>
          <a:p>
            <a:r>
              <a:rPr lang="en-US" sz="1800" b="1" dirty="0">
                <a:latin typeface="+mn-lt"/>
              </a:rPr>
              <a:t>Multilateral conventions provide the global legal framework for cooperation in asset recovery, such as:</a:t>
            </a: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endParaRPr lang="en-US" sz="1800" dirty="0">
              <a:latin typeface="+mn-lt"/>
            </a:endParaRPr>
          </a:p>
          <a:p>
            <a:pPr marL="0" indent="0">
              <a:buNone/>
            </a:pPr>
            <a:br>
              <a:rPr lang="en-US" sz="1800" dirty="0">
                <a:latin typeface="+mn-lt"/>
              </a:rPr>
            </a:br>
            <a:endParaRPr lang="en-US" sz="1800" dirty="0">
              <a:latin typeface="+mn-lt"/>
            </a:endParaRPr>
          </a:p>
          <a:p>
            <a:r>
              <a:rPr lang="en-US" sz="1800" dirty="0">
                <a:latin typeface="+mn-lt"/>
              </a:rPr>
              <a:t>These conventions establish legal bases for </a:t>
            </a:r>
            <a:r>
              <a:rPr lang="en-US" sz="1800" b="1" dirty="0">
                <a:latin typeface="+mn-lt"/>
              </a:rPr>
              <a:t>MLA, confiscation, asset recovery, and return of assets.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FEDAD0F-0E4B-984A-AE7D-A45A46EC94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6293210"/>
              </p:ext>
            </p:extLst>
          </p:nvPr>
        </p:nvGraphicFramePr>
        <p:xfrm>
          <a:off x="457197" y="1284325"/>
          <a:ext cx="8443355" cy="30836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9055131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>
        <p:bldAsOne/>
      </p:bldGraphic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F687-00DB-1EBD-624B-CDEA4DFB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A70A-9C95-F22F-3E42-3B913769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9" y="205979"/>
            <a:ext cx="8479971" cy="857250"/>
          </a:xfrm>
        </p:spPr>
        <p:txBody>
          <a:bodyPr>
            <a:noAutofit/>
          </a:bodyPr>
          <a:lstStyle/>
          <a:p>
            <a:r>
              <a:rPr lang="en-GB" sz="2800" b="1" dirty="0"/>
              <a:t>Regional Instruments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9104-E03D-D304-FEE2-A97718B032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6830" y="1200150"/>
            <a:ext cx="8937170" cy="9029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b="1" dirty="0">
                <a:latin typeface="+mn-lt"/>
              </a:rPr>
              <a:t>Regional instruments may facilitate cooperation between states within a particular region.</a:t>
            </a:r>
          </a:p>
          <a:p>
            <a:pPr marL="0" indent="0">
              <a:buNone/>
            </a:pPr>
            <a:endParaRPr lang="en-GB" sz="1800" dirty="0">
              <a:latin typeface="+mn-lt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F36A5AF-BD7C-6F4F-A3D5-4319E8225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02772278"/>
              </p:ext>
            </p:extLst>
          </p:nvPr>
        </p:nvGraphicFramePr>
        <p:xfrm>
          <a:off x="255762" y="1556867"/>
          <a:ext cx="8792791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58AB500-623B-F34E-80AC-F7CE2B959EBE}"/>
              </a:ext>
            </a:extLst>
          </p:cNvPr>
          <p:cNvSpPr txBox="1"/>
          <p:nvPr/>
        </p:nvSpPr>
        <p:spPr>
          <a:xfrm>
            <a:off x="512064" y="3842867"/>
            <a:ext cx="3017520" cy="9566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instruments enable </a:t>
            </a:r>
            <a:r>
              <a:rPr lang="en-GB" b="1" dirty="0"/>
              <a:t>more direct and efficient cooperation between EU Member States</a:t>
            </a:r>
            <a:r>
              <a:rPr lang="en-GB" dirty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5AC9BC-F54A-1A40-8273-980FDCC5691E}"/>
              </a:ext>
            </a:extLst>
          </p:cNvPr>
          <p:cNvSpPr txBox="1"/>
          <p:nvPr/>
        </p:nvSpPr>
        <p:spPr>
          <a:xfrm>
            <a:off x="4960720" y="3829290"/>
            <a:ext cx="3726080" cy="740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These agreements facilitate </a:t>
            </a:r>
            <a:r>
              <a:rPr lang="en-GB" b="1" dirty="0"/>
              <a:t>judicial cooperation, extradition, and enforcement of judicial decisions among Arab states</a:t>
            </a:r>
            <a:r>
              <a:rPr lang="en-GB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0972393"/>
      </p:ext>
    </p:extLst>
  </p:cSld>
  <p:clrMapOvr>
    <a:masterClrMapping/>
  </p:clrMapOvr>
  <p:transition spd="med">
    <p:pull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F687-00DB-1EBD-624B-CDEA4DFB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A70A-9C95-F22F-3E42-3B913769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9" y="154098"/>
            <a:ext cx="8479971" cy="857250"/>
          </a:xfrm>
        </p:spPr>
        <p:txBody>
          <a:bodyPr>
            <a:noAutofit/>
          </a:bodyPr>
          <a:lstStyle/>
          <a:p>
            <a:r>
              <a:rPr lang="en-GB" sz="2800" b="1" dirty="0"/>
              <a:t>Bilateral Agreements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9104-E03D-D304-FEE2-A97718B032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063229"/>
            <a:ext cx="8229600" cy="3394710"/>
          </a:xfrm>
        </p:spPr>
        <p:txBody>
          <a:bodyPr>
            <a:noAutofit/>
          </a:bodyPr>
          <a:lstStyle/>
          <a:p>
            <a:r>
              <a:rPr lang="en-GB" sz="1400" dirty="0">
                <a:latin typeface="+mn-lt"/>
              </a:rPr>
              <a:t>States may also conclude </a:t>
            </a:r>
            <a:r>
              <a:rPr lang="en-GB" sz="1400" b="1" dirty="0">
                <a:latin typeface="+mn-lt"/>
              </a:rPr>
              <a:t>bilateral treaties</a:t>
            </a:r>
            <a:r>
              <a:rPr lang="en-GB" sz="1400" dirty="0">
                <a:latin typeface="+mn-lt"/>
              </a:rPr>
              <a:t> regulating cooperation in criminal matters.</a:t>
            </a:r>
            <a:endParaRPr lang="en-US" sz="1400" dirty="0">
              <a:latin typeface="+mn-lt"/>
            </a:endParaRPr>
          </a:p>
          <a:p>
            <a:r>
              <a:rPr lang="en-GB" sz="1400" b="1" dirty="0">
                <a:latin typeface="+mn-lt"/>
              </a:rPr>
              <a:t>These agreements may address:</a:t>
            </a:r>
            <a:br>
              <a:rPr lang="en-GB" sz="1400" b="1" dirty="0">
                <a:latin typeface="+mn-lt"/>
              </a:rPr>
            </a:br>
            <a:br>
              <a:rPr lang="en-GB" sz="1400" b="1" dirty="0">
                <a:latin typeface="+mn-lt"/>
              </a:rPr>
            </a:br>
            <a:br>
              <a:rPr lang="en-GB" sz="1400" b="1" dirty="0">
                <a:latin typeface="+mn-lt"/>
              </a:rPr>
            </a:br>
            <a:br>
              <a:rPr lang="en-GB" sz="1400" b="1" dirty="0">
                <a:latin typeface="+mn-lt"/>
              </a:rPr>
            </a:br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r>
              <a:rPr lang="en-GB" sz="1400" dirty="0">
                <a:latin typeface="+mn-lt"/>
              </a:rPr>
              <a:t>Bilateral treaties often provide </a:t>
            </a:r>
            <a:r>
              <a:rPr lang="en-GB" sz="1400" b="1" dirty="0">
                <a:latin typeface="+mn-lt"/>
              </a:rPr>
              <a:t>more detailed and flexible cooperation frameworks between two states. 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9E90AB5-5584-5541-B4CD-BFAD7B19C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98676207"/>
              </p:ext>
            </p:extLst>
          </p:nvPr>
        </p:nvGraphicFramePr>
        <p:xfrm>
          <a:off x="1770907" y="1575135"/>
          <a:ext cx="5351813" cy="2739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991533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>
        <p:bldAsOne/>
      </p:bldGraphic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F687-00DB-1EBD-624B-CDEA4DFB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A70A-9C95-F22F-3E42-3B913769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9" y="96982"/>
            <a:ext cx="8479971" cy="857250"/>
          </a:xfrm>
        </p:spPr>
        <p:txBody>
          <a:bodyPr>
            <a:noAutofit/>
          </a:bodyPr>
          <a:lstStyle/>
          <a:p>
            <a:r>
              <a:rPr lang="en-GB" sz="2800" b="1" dirty="0"/>
              <a:t>Cooperation in the Absence of Treaties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9104-E03D-D304-FEE2-A97718B032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06829" y="1113492"/>
            <a:ext cx="2041695" cy="3394471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Ø"/>
            </a:pPr>
            <a:r>
              <a:rPr lang="en-GB" sz="1400" b="1" dirty="0">
                <a:latin typeface="+mn-lt"/>
              </a:rPr>
              <a:t>Where no treaty exists, cooperation may still occur based on:</a:t>
            </a:r>
            <a:br>
              <a:rPr lang="en-GB" sz="1400" b="1" dirty="0">
                <a:latin typeface="+mn-lt"/>
              </a:rPr>
            </a:br>
            <a:endParaRPr lang="en-GB" sz="1400" b="1" dirty="0">
              <a:latin typeface="+mn-lt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9E90AB5-5584-5541-B4CD-BFAD7B19C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70003115"/>
              </p:ext>
            </p:extLst>
          </p:nvPr>
        </p:nvGraphicFramePr>
        <p:xfrm>
          <a:off x="1177636" y="1063229"/>
          <a:ext cx="5998416" cy="398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258E1E41-F290-DE4B-A13B-BDEE950F914B}"/>
              </a:ext>
            </a:extLst>
          </p:cNvPr>
          <p:cNvSpPr txBox="1"/>
          <p:nvPr/>
        </p:nvSpPr>
        <p:spPr>
          <a:xfrm>
            <a:off x="6460435" y="1249679"/>
            <a:ext cx="2407018" cy="26182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itchFamily="2" charset="2"/>
              <a:buChar char="Ø"/>
            </a:pPr>
            <a:r>
              <a:rPr lang="en-US" b="1" dirty="0"/>
              <a:t>These principles may enable cooperation even where formal treaty frameworks are absent.</a:t>
            </a:r>
          </a:p>
          <a:p>
            <a:pPr>
              <a:lnSpc>
                <a:spcPct val="200000"/>
              </a:lnSpc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15949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F687-00DB-1EBD-624B-CDEA4DFB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A70A-9C95-F22F-3E42-3B913769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9" y="122664"/>
            <a:ext cx="8479971" cy="857250"/>
          </a:xfrm>
        </p:spPr>
        <p:txBody>
          <a:bodyPr>
            <a:noAutofit/>
          </a:bodyPr>
          <a:lstStyle/>
          <a:p>
            <a:r>
              <a:rPr lang="en-GB" sz="2800" b="1" dirty="0"/>
              <a:t>National Legal Frameworks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9104-E03D-D304-FEE2-A97718B032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063229"/>
            <a:ext cx="8229600" cy="3394710"/>
          </a:xfrm>
        </p:spPr>
        <p:txBody>
          <a:bodyPr>
            <a:noAutofit/>
          </a:bodyPr>
          <a:lstStyle/>
          <a:p>
            <a:r>
              <a:rPr lang="en-GB" sz="1400" dirty="0">
                <a:latin typeface="+mn-lt"/>
              </a:rPr>
              <a:t>Domestic legislation is essential for </a:t>
            </a:r>
            <a:r>
              <a:rPr lang="en-GB" sz="1400" b="1" dirty="0">
                <a:latin typeface="+mn-lt"/>
              </a:rPr>
              <a:t>implementing international cooperation in practice</a:t>
            </a:r>
            <a:r>
              <a:rPr lang="en-GB" sz="1400" dirty="0">
                <a:latin typeface="+mn-lt"/>
              </a:rPr>
              <a:t>.</a:t>
            </a:r>
          </a:p>
          <a:p>
            <a:r>
              <a:rPr lang="en-GB" sz="1400" b="1" dirty="0">
                <a:latin typeface="+mn-lt"/>
              </a:rPr>
              <a:t>National laws may allow authorities to:</a:t>
            </a:r>
            <a:br>
              <a:rPr lang="en-GB" sz="1400" b="1" dirty="0">
                <a:latin typeface="+mn-lt"/>
              </a:rPr>
            </a:br>
            <a:br>
              <a:rPr lang="en-GB" sz="1400" b="1" dirty="0">
                <a:latin typeface="+mn-lt"/>
              </a:rPr>
            </a:br>
            <a:br>
              <a:rPr lang="en-GB" sz="1400" b="1" dirty="0">
                <a:latin typeface="+mn-lt"/>
              </a:rPr>
            </a:br>
            <a:br>
              <a:rPr lang="en-GB" sz="1400" b="1" dirty="0">
                <a:latin typeface="+mn-lt"/>
              </a:rPr>
            </a:br>
            <a:endParaRPr lang="en-GB" sz="1400" b="1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r>
              <a:rPr lang="en-GB" sz="1400" dirty="0">
                <a:latin typeface="+mn-lt"/>
              </a:rPr>
              <a:t>Domestic law therefore acts as the </a:t>
            </a:r>
            <a:r>
              <a:rPr lang="en-GB" sz="1400" b="1" dirty="0">
                <a:latin typeface="+mn-lt"/>
              </a:rPr>
              <a:t>operational bridge between international cooperation and practical enforcement.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9E90AB5-5584-5541-B4CD-BFAD7B19C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6398877"/>
              </p:ext>
            </p:extLst>
          </p:nvPr>
        </p:nvGraphicFramePr>
        <p:xfrm>
          <a:off x="929390" y="1753848"/>
          <a:ext cx="7405141" cy="2443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9282814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0CB6B6D-60DE-CA45-8F4D-14A1C7C0FB56}"/>
              </a:ext>
            </a:extLst>
          </p:cNvPr>
          <p:cNvSpPr/>
          <p:nvPr/>
        </p:nvSpPr>
        <p:spPr>
          <a:xfrm>
            <a:off x="477981" y="953813"/>
            <a:ext cx="7554192" cy="353290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3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981" y="186457"/>
            <a:ext cx="8171288" cy="729526"/>
          </a:xfrm>
          <a:solidFill>
            <a:schemeClr val="bg1"/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GB" sz="2800" b="1" dirty="0">
                <a:solidFill>
                  <a:schemeClr val="accent1"/>
                </a:solidFill>
              </a:rPr>
              <a:t>The Asset Recovery Process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457950" y="4370257"/>
            <a:ext cx="20574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NL"/>
            </a:defPPr>
            <a:lvl1pPr marL="0" algn="r" defTabSz="6858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1E69DD8-36E5-1646-9279-04A7BFE1DBFE}" type="slidenum">
              <a:rPr lang="en-GB" smtClean="0"/>
              <a:pPr/>
              <a:t>5</a:t>
            </a:fld>
            <a:endParaRPr lang="en-US" dirty="0"/>
          </a:p>
        </p:txBody>
      </p:sp>
      <p:sp>
        <p:nvSpPr>
          <p:cNvPr id="283651" name="Rectangle 3"/>
          <p:cNvSpPr>
            <a:spLocks noChangeArrowheads="1"/>
          </p:cNvSpPr>
          <p:nvPr/>
        </p:nvSpPr>
        <p:spPr bwMode="auto">
          <a:xfrm rot="16200000">
            <a:off x="1491743" y="2825303"/>
            <a:ext cx="2359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57175" indent="-257175">
              <a:spcBef>
                <a:spcPct val="50000"/>
              </a:spcBef>
            </a:pPr>
            <a:r>
              <a:rPr lang="fr-FR" sz="18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83652" name="Text Box 4"/>
          <p:cNvSpPr txBox="1">
            <a:spLocks noChangeArrowheads="1"/>
          </p:cNvSpPr>
          <p:nvPr/>
        </p:nvSpPr>
        <p:spPr bwMode="auto">
          <a:xfrm>
            <a:off x="1262925" y="852048"/>
            <a:ext cx="6847339" cy="3439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GB" sz="1500" dirty="0"/>
          </a:p>
          <a:p>
            <a:pPr>
              <a:spcBef>
                <a:spcPct val="50000"/>
              </a:spcBef>
            </a:pPr>
            <a:endParaRPr lang="en-GB" sz="1500" dirty="0"/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1500" dirty="0">
                <a:solidFill>
                  <a:srgbClr val="FF0000"/>
                </a:solidFill>
              </a:rPr>
              <a:t>Identification of Criminal Assets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1500" dirty="0">
                <a:solidFill>
                  <a:srgbClr val="008000"/>
                </a:solidFill>
              </a:rPr>
              <a:t>International Cooperation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1500" dirty="0">
                <a:solidFill>
                  <a:srgbClr val="008000"/>
                </a:solidFill>
              </a:rPr>
              <a:t>Seizure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1500" dirty="0">
                <a:solidFill>
                  <a:srgbClr val="008000"/>
                </a:solidFill>
              </a:rPr>
              <a:t>Freezing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1500" dirty="0">
                <a:solidFill>
                  <a:srgbClr val="008000"/>
                </a:solidFill>
              </a:rPr>
              <a:t>Confiscation</a:t>
            </a:r>
          </a:p>
          <a:p>
            <a:pPr>
              <a:spcBef>
                <a:spcPct val="50000"/>
              </a:spcBef>
              <a:buFontTx/>
              <a:buChar char="-"/>
            </a:pPr>
            <a:r>
              <a:rPr lang="en-GB" sz="1500" dirty="0">
                <a:solidFill>
                  <a:srgbClr val="008000"/>
                </a:solidFill>
              </a:rPr>
              <a:t>Victim Compensation </a:t>
            </a:r>
          </a:p>
          <a:p>
            <a:pPr>
              <a:spcBef>
                <a:spcPct val="50000"/>
              </a:spcBef>
            </a:pPr>
            <a:r>
              <a:rPr lang="en-GB" sz="1500" dirty="0">
                <a:solidFill>
                  <a:srgbClr val="008000"/>
                </a:solidFill>
              </a:rPr>
              <a:t>-Asset Sharing</a:t>
            </a:r>
          </a:p>
          <a:p>
            <a:pPr>
              <a:spcBef>
                <a:spcPct val="50000"/>
              </a:spcBef>
            </a:pPr>
            <a:r>
              <a:rPr lang="en-GB" sz="1500" dirty="0">
                <a:solidFill>
                  <a:srgbClr val="008000"/>
                </a:solidFill>
              </a:rPr>
              <a:t>-Asset Re-use</a:t>
            </a:r>
          </a:p>
        </p:txBody>
      </p:sp>
      <p:sp>
        <p:nvSpPr>
          <p:cNvPr id="283653" name="Oval 5"/>
          <p:cNvSpPr>
            <a:spLocks noChangeArrowheads="1"/>
          </p:cNvSpPr>
          <p:nvPr/>
        </p:nvSpPr>
        <p:spPr bwMode="auto">
          <a:xfrm>
            <a:off x="682601" y="1254013"/>
            <a:ext cx="4042064" cy="1425937"/>
          </a:xfrm>
          <a:prstGeom prst="ellips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3"/>
          </a:p>
        </p:txBody>
      </p:sp>
      <p:sp>
        <p:nvSpPr>
          <p:cNvPr id="283654" name="Text Box 6"/>
          <p:cNvSpPr txBox="1">
            <a:spLocks noChangeArrowheads="1"/>
          </p:cNvSpPr>
          <p:nvPr/>
        </p:nvSpPr>
        <p:spPr bwMode="auto">
          <a:xfrm>
            <a:off x="6090429" y="1643298"/>
            <a:ext cx="1566863" cy="553998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500" b="1" dirty="0">
                <a:solidFill>
                  <a:srgbClr val="FF0000"/>
                </a:solidFill>
              </a:rPr>
              <a:t>Law Enforcement</a:t>
            </a:r>
          </a:p>
        </p:txBody>
      </p:sp>
      <p:sp>
        <p:nvSpPr>
          <p:cNvPr id="283655" name="Line 7"/>
          <p:cNvSpPr>
            <a:spLocks noChangeShapeType="1"/>
          </p:cNvSpPr>
          <p:nvPr/>
        </p:nvSpPr>
        <p:spPr bwMode="auto">
          <a:xfrm flipV="1">
            <a:off x="4728018" y="1920156"/>
            <a:ext cx="1362412" cy="4428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3"/>
          </a:p>
        </p:txBody>
      </p:sp>
      <p:sp>
        <p:nvSpPr>
          <p:cNvPr id="283656" name="Rectangle 8"/>
          <p:cNvSpPr>
            <a:spLocks noChangeArrowheads="1"/>
          </p:cNvSpPr>
          <p:nvPr/>
        </p:nvSpPr>
        <p:spPr bwMode="auto">
          <a:xfrm>
            <a:off x="720630" y="1195787"/>
            <a:ext cx="4000682" cy="3007978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053"/>
          </a:p>
        </p:txBody>
      </p:sp>
      <p:sp>
        <p:nvSpPr>
          <p:cNvPr id="283657" name="Text Box 9"/>
          <p:cNvSpPr txBox="1">
            <a:spLocks noChangeArrowheads="1"/>
          </p:cNvSpPr>
          <p:nvPr/>
        </p:nvSpPr>
        <p:spPr bwMode="auto">
          <a:xfrm>
            <a:off x="5157576" y="2830454"/>
            <a:ext cx="2755106" cy="323165"/>
          </a:xfrm>
          <a:prstGeom prst="rect">
            <a:avLst/>
          </a:prstGeom>
          <a:noFill/>
          <a:ln w="38100">
            <a:solidFill>
              <a:srgbClr val="33CC3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500" b="1" dirty="0"/>
              <a:t> </a:t>
            </a:r>
            <a:r>
              <a:rPr lang="en-GB" sz="1500" b="1" dirty="0">
                <a:solidFill>
                  <a:srgbClr val="008000"/>
                </a:solidFill>
              </a:rPr>
              <a:t>     Judicial Authorities </a:t>
            </a:r>
          </a:p>
        </p:txBody>
      </p:sp>
      <p:sp>
        <p:nvSpPr>
          <p:cNvPr id="283658" name="Line 10"/>
          <p:cNvSpPr>
            <a:spLocks noChangeShapeType="1"/>
          </p:cNvSpPr>
          <p:nvPr/>
        </p:nvSpPr>
        <p:spPr bwMode="auto">
          <a:xfrm>
            <a:off x="4721312" y="2989173"/>
            <a:ext cx="436264" cy="4428"/>
          </a:xfrm>
          <a:prstGeom prst="line">
            <a:avLst/>
          </a:prstGeom>
          <a:noFill/>
          <a:ln w="38100">
            <a:solidFill>
              <a:srgbClr val="33CC3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053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4F3B56-6358-924A-B160-EBBD9C8394D5}"/>
              </a:ext>
            </a:extLst>
          </p:cNvPr>
          <p:cNvSpPr txBox="1"/>
          <p:nvPr/>
        </p:nvSpPr>
        <p:spPr>
          <a:xfrm>
            <a:off x="8468436" y="925623"/>
            <a:ext cx="413670" cy="348601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endParaRPr lang="en-GB" sz="1053" dirty="0"/>
          </a:p>
          <a:p>
            <a:pPr algn="ctr"/>
            <a:r>
              <a:rPr lang="en-GB" sz="2100" b="1" dirty="0"/>
              <a:t>M</a:t>
            </a:r>
          </a:p>
          <a:p>
            <a:pPr algn="ctr"/>
            <a:r>
              <a:rPr lang="en-GB" sz="2100" b="1" dirty="0"/>
              <a:t>A</a:t>
            </a:r>
          </a:p>
          <a:p>
            <a:pPr algn="ctr"/>
            <a:r>
              <a:rPr lang="en-GB" sz="2100" b="1" dirty="0"/>
              <a:t>N</a:t>
            </a:r>
          </a:p>
          <a:p>
            <a:pPr algn="ctr"/>
            <a:r>
              <a:rPr lang="en-GB" sz="2100" b="1" dirty="0"/>
              <a:t>A</a:t>
            </a:r>
          </a:p>
          <a:p>
            <a:pPr algn="ctr"/>
            <a:r>
              <a:rPr lang="en-GB" sz="2100" b="1" dirty="0"/>
              <a:t>G</a:t>
            </a:r>
          </a:p>
          <a:p>
            <a:pPr algn="ctr"/>
            <a:r>
              <a:rPr lang="en-GB" sz="2100" b="1" dirty="0"/>
              <a:t>E</a:t>
            </a:r>
          </a:p>
          <a:p>
            <a:pPr algn="ctr"/>
            <a:r>
              <a:rPr lang="en-GB" sz="2100" b="1" dirty="0"/>
              <a:t>M</a:t>
            </a:r>
          </a:p>
          <a:p>
            <a:pPr algn="ctr"/>
            <a:r>
              <a:rPr lang="en-GB" sz="2100" b="1" dirty="0"/>
              <a:t>E</a:t>
            </a:r>
          </a:p>
          <a:p>
            <a:pPr algn="ctr"/>
            <a:r>
              <a:rPr lang="en-GB" sz="2100" b="1" dirty="0"/>
              <a:t>N</a:t>
            </a:r>
          </a:p>
          <a:p>
            <a:pPr algn="ctr"/>
            <a:r>
              <a:rPr lang="en-GB" sz="2100" b="1" dirty="0"/>
              <a:t>T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E9F983-0B09-744A-B725-E245FD956B39}"/>
              </a:ext>
            </a:extLst>
          </p:cNvPr>
          <p:cNvCxnSpPr>
            <a:cxnSpLocks/>
          </p:cNvCxnSpPr>
          <p:nvPr/>
        </p:nvCxnSpPr>
        <p:spPr>
          <a:xfrm flipH="1">
            <a:off x="8110263" y="2830453"/>
            <a:ext cx="358174" cy="0"/>
          </a:xfrm>
          <a:prstGeom prst="straightConnector1">
            <a:avLst/>
          </a:prstGeom>
          <a:ln w="889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20946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7" dur="500"/>
                                        <p:tgtEl>
                                          <p:spTgt spid="28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28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1000"/>
                                        <p:tgtEl>
                                          <p:spTgt spid="28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8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1000"/>
                                        <p:tgtEl>
                                          <p:spTgt spid="28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3651" grpId="0"/>
      <p:bldP spid="283652" grpId="0"/>
      <p:bldP spid="283653" grpId="0" animBg="1"/>
      <p:bldP spid="283654" grpId="0" animBg="1"/>
      <p:bldP spid="283655" grpId="0" animBg="1"/>
      <p:bldP spid="283656" grpId="0" animBg="1"/>
      <p:bldP spid="283657" grpId="0" animBg="1"/>
      <p:bldP spid="283658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F687-00DB-1EBD-624B-CDEA4DFB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A70A-9C95-F22F-3E42-3B913769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9" y="205979"/>
            <a:ext cx="8479971" cy="857250"/>
          </a:xfrm>
        </p:spPr>
        <p:txBody>
          <a:bodyPr>
            <a:noAutofit/>
          </a:bodyPr>
          <a:lstStyle/>
          <a:p>
            <a:r>
              <a:rPr lang="en-GB" sz="2800" b="1" dirty="0"/>
              <a:t>Formal and Informal Cooperation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9104-E03D-D304-FEE2-A97718B032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063229"/>
            <a:ext cx="8229600" cy="3394710"/>
          </a:xfrm>
        </p:spPr>
        <p:txBody>
          <a:bodyPr>
            <a:noAutofit/>
          </a:bodyPr>
          <a:lstStyle/>
          <a:p>
            <a:r>
              <a:rPr lang="en-GB" sz="1400" b="1" dirty="0">
                <a:latin typeface="+mn-lt"/>
              </a:rPr>
              <a:t>International cooperation may occur through both formal and informal channels.</a:t>
            </a:r>
            <a:br>
              <a:rPr lang="en-GB" sz="1400" b="1" dirty="0">
                <a:latin typeface="+mn-lt"/>
              </a:rPr>
            </a:br>
            <a:br>
              <a:rPr lang="en-GB" sz="1400" b="1" dirty="0">
                <a:latin typeface="+mn-lt"/>
              </a:rPr>
            </a:br>
            <a:br>
              <a:rPr lang="en-GB" sz="1400" b="1" dirty="0">
                <a:latin typeface="+mn-lt"/>
              </a:rPr>
            </a:br>
            <a:endParaRPr lang="en-GB" sz="1400" b="1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endParaRPr lang="en-GB" sz="1400" dirty="0">
              <a:latin typeface="+mn-lt"/>
            </a:endParaRPr>
          </a:p>
          <a:p>
            <a:pPr marL="0" indent="0">
              <a:buNone/>
            </a:pPr>
            <a:endParaRPr lang="en-GB" sz="1400" dirty="0">
              <a:latin typeface="+mn-lt"/>
            </a:endParaRPr>
          </a:p>
          <a:p>
            <a:r>
              <a:rPr lang="en-GB" sz="1400" dirty="0">
                <a:latin typeface="+mn-lt"/>
              </a:rPr>
              <a:t>Informal cooperation can help </a:t>
            </a:r>
            <a:r>
              <a:rPr lang="en-GB" sz="1400" b="1" dirty="0">
                <a:latin typeface="+mn-lt"/>
              </a:rPr>
              <a:t>identify assets quickly</a:t>
            </a:r>
            <a:r>
              <a:rPr lang="en-GB" sz="1400" dirty="0">
                <a:latin typeface="+mn-lt"/>
              </a:rPr>
              <a:t>, while formal cooperation is generally required for </a:t>
            </a:r>
            <a:r>
              <a:rPr lang="en-GB" sz="1400" b="1" dirty="0">
                <a:latin typeface="+mn-lt"/>
              </a:rPr>
              <a:t>evidence admissibility and enforcement measures</a:t>
            </a:r>
            <a:r>
              <a:rPr lang="en-GB" sz="1400" dirty="0">
                <a:latin typeface="+mn-lt"/>
              </a:rPr>
              <a:t>. 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9E90AB5-5584-5541-B4CD-BFAD7B19C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2079263"/>
              </p:ext>
            </p:extLst>
          </p:nvPr>
        </p:nvGraphicFramePr>
        <p:xfrm>
          <a:off x="206830" y="1244184"/>
          <a:ext cx="8479970" cy="25333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1242437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5" grpId="0">
        <p:bldAsOne/>
      </p:bldGraphic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F687-00DB-1EBD-624B-CDEA4DFB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A70A-9C95-F22F-3E42-3B913769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9" y="205979"/>
            <a:ext cx="8479971" cy="857250"/>
          </a:xfrm>
        </p:spPr>
        <p:txBody>
          <a:bodyPr>
            <a:noAutofit/>
          </a:bodyPr>
          <a:lstStyle/>
          <a:p>
            <a:r>
              <a:rPr lang="en-GB" sz="2800" b="1" dirty="0"/>
              <a:t>Practical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9104-E03D-D304-FEE2-A97718B032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992294"/>
            <a:ext cx="8229600" cy="315866"/>
          </a:xfrm>
        </p:spPr>
        <p:txBody>
          <a:bodyPr>
            <a:noAutofit/>
          </a:bodyPr>
          <a:lstStyle/>
          <a:p>
            <a:r>
              <a:rPr lang="en-GB" sz="1400" b="1" dirty="0">
                <a:latin typeface="+mn-lt"/>
              </a:rPr>
              <a:t>International cooperation in asset recovery may face challenges such as: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9E90AB5-5584-5541-B4CD-BFAD7B19C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8698920"/>
              </p:ext>
            </p:extLst>
          </p:nvPr>
        </p:nvGraphicFramePr>
        <p:xfrm>
          <a:off x="744243" y="1184758"/>
          <a:ext cx="7405141" cy="3072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588A66C-4374-124B-9BEF-69945D476A5B}"/>
              </a:ext>
            </a:extLst>
          </p:cNvPr>
          <p:cNvSpPr txBox="1"/>
          <p:nvPr/>
        </p:nvSpPr>
        <p:spPr>
          <a:xfrm>
            <a:off x="744243" y="4257742"/>
            <a:ext cx="7942557" cy="3084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Early communication between authorities can significantly improve cooperation outcomes.</a:t>
            </a:r>
          </a:p>
        </p:txBody>
      </p:sp>
    </p:spTree>
    <p:extLst>
      <p:ext uri="{BB962C8B-B14F-4D97-AF65-F5344CB8AC3E}">
        <p14:creationId xmlns:p14="http://schemas.microsoft.com/office/powerpoint/2010/main" val="413277529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5" grpId="0">
        <p:bldAsOne/>
      </p:bldGraphic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F687-00DB-1EBD-624B-CDEA4DFB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A70A-9C95-F22F-3E42-3B913769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9" y="205979"/>
            <a:ext cx="8479971" cy="857250"/>
          </a:xfrm>
        </p:spPr>
        <p:txBody>
          <a:bodyPr>
            <a:noAutofit/>
          </a:bodyPr>
          <a:lstStyle/>
          <a:p>
            <a:r>
              <a:rPr lang="en-GB" sz="2800" b="1" dirty="0"/>
              <a:t>Key Takeaways</a:t>
            </a: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9E90AB5-5584-5541-B4CD-BFAD7B19C6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93602635"/>
              </p:ext>
            </p:extLst>
          </p:nvPr>
        </p:nvGraphicFramePr>
        <p:xfrm>
          <a:off x="206829" y="1184758"/>
          <a:ext cx="8479971" cy="3072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6311032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A7DD31-0479-B0D0-329B-8532A76AE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0C6C35-822D-F1BA-6F09-30D679ACFE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4866" y="1158411"/>
            <a:ext cx="8449734" cy="1790700"/>
          </a:xfrm>
        </p:spPr>
        <p:txBody>
          <a:bodyPr anchor="b">
            <a:normAutofit fontScale="90000"/>
          </a:bodyPr>
          <a:lstStyle/>
          <a:p>
            <a:r>
              <a:rPr lang="en-DE" sz="4200" b="1" dirty="0"/>
              <a:t>Regional and International Cooperation Networks &amp; Mechanisms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855701-3E91-E84A-D106-D4157A08EF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22071" y="3683499"/>
            <a:ext cx="3088339" cy="702235"/>
          </a:xfrm>
        </p:spPr>
        <p:txBody>
          <a:bodyPr>
            <a:normAutofit/>
          </a:bodyPr>
          <a:lstStyle/>
          <a:p>
            <a:endParaRPr lang="en-DE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117663600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0">
            <a:extLst>
              <a:ext uri="{FF2B5EF4-FFF2-40B4-BE49-F238E27FC236}">
                <a16:creationId xmlns:a16="http://schemas.microsoft.com/office/drawing/2014/main" id="{29889B43-0454-E1B4-8783-493DEA86A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70879" y="910616"/>
            <a:ext cx="1388879" cy="1989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900" b="0" i="0" dirty="0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900" b="0" i="0" dirty="0">
                <a:solidFill>
                  <a:srgbClr val="000000"/>
                </a:solidFill>
                <a:latin typeface="Verdana" pitchFamily="34" charset="0"/>
              </a:rPr>
              <a:t>Thailand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900" b="0" i="0" dirty="0">
                <a:solidFill>
                  <a:srgbClr val="000000"/>
                </a:solidFill>
                <a:latin typeface="Verdana" pitchFamily="34" charset="0"/>
              </a:rPr>
              <a:t>Turkey 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900" b="0" i="0" dirty="0">
                <a:solidFill>
                  <a:srgbClr val="000000"/>
                </a:solidFill>
                <a:latin typeface="Verdana" pitchFamily="34" charset="0"/>
              </a:rPr>
              <a:t>Ukraine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900" b="0" i="0" dirty="0">
                <a:solidFill>
                  <a:srgbClr val="000000"/>
                </a:solidFill>
                <a:latin typeface="Verdana" pitchFamily="34" charset="0"/>
              </a:rPr>
              <a:t>United Kingdom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900" b="0" i="0" dirty="0">
                <a:solidFill>
                  <a:srgbClr val="000000"/>
                </a:solidFill>
                <a:latin typeface="Verdana" pitchFamily="34" charset="0"/>
              </a:rPr>
              <a:t>USA</a:t>
            </a: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900" dirty="0">
              <a:solidFill>
                <a:srgbClr val="000000"/>
              </a:solidFill>
            </a:endParaRPr>
          </a:p>
        </p:txBody>
      </p:sp>
      <p:pic>
        <p:nvPicPr>
          <p:cNvPr id="72" name="Picture 4" descr="EDOC-#105213-v2-CARIN_Steering_Group_Meeting_03022005_Agen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426" y="-10916"/>
            <a:ext cx="1951313" cy="1112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314" name="Group 10"/>
          <p:cNvGrpSpPr>
            <a:grpSpLocks/>
          </p:cNvGrpSpPr>
          <p:nvPr/>
        </p:nvGrpSpPr>
        <p:grpSpPr bwMode="auto">
          <a:xfrm>
            <a:off x="3963943" y="1262256"/>
            <a:ext cx="3247934" cy="4201984"/>
            <a:chOff x="4267882" y="1466842"/>
            <a:chExt cx="4320800" cy="5898490"/>
          </a:xfrm>
        </p:grpSpPr>
        <p:sp>
          <p:nvSpPr>
            <p:cNvPr id="13366" name="TextBox 41"/>
            <p:cNvSpPr txBox="1">
              <a:spLocks noChangeArrowheads="1"/>
            </p:cNvSpPr>
            <p:nvPr/>
          </p:nvSpPr>
          <p:spPr bwMode="auto">
            <a:xfrm>
              <a:off x="4267882" y="1466842"/>
              <a:ext cx="1900698" cy="58984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Jersey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Kazakhstan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Kosovo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Latvia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Liechtenstein </a:t>
              </a:r>
              <a:endParaRPr lang="en-GB" altLang="en-US" sz="900" dirty="0">
                <a:solidFill>
                  <a:srgbClr val="000000"/>
                </a:solidFill>
              </a:endParaRP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Lithuania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Luxembourg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Malta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Moldova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Monaco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Montenegro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The Netherlands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North Macedonia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Norway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altLang="en-US" sz="900" b="0" i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13367" name="Group 9"/>
            <p:cNvGrpSpPr>
              <a:grpSpLocks/>
            </p:cNvGrpSpPr>
            <p:nvPr/>
          </p:nvGrpSpPr>
          <p:grpSpPr bwMode="auto">
            <a:xfrm>
              <a:off x="5778102" y="1590986"/>
              <a:ext cx="2810580" cy="5296856"/>
              <a:chOff x="5778102" y="1590986"/>
              <a:chExt cx="2810580" cy="5296856"/>
            </a:xfrm>
          </p:grpSpPr>
          <p:pic>
            <p:nvPicPr>
              <p:cNvPr id="13368" name="Picture 30" descr="LI"/>
              <p:cNvPicPr preferRelativeResize="0">
                <a:picLocks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583" y="3166092"/>
                <a:ext cx="576385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69" name="Picture 33" descr="LV"/>
              <p:cNvPicPr preferRelativeResize="0">
                <a:picLocks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1583" y="2747670"/>
                <a:ext cx="576385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70" name="Picture 65" descr="KOSV0001"/>
              <p:cNvPicPr preferRelativeResize="0">
                <a:picLocks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0160" y="2369557"/>
                <a:ext cx="576385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71" name="Picture 39" descr="NL"/>
              <p:cNvPicPr preferRelativeResize="0">
                <a:picLocks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9050" y="5861196"/>
                <a:ext cx="575911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72" name="Picture 40" descr="NO"/>
              <p:cNvPicPr preferRelativeResize="0">
                <a:picLocks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06513" y="6599835"/>
                <a:ext cx="575911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73" name="Picture 41" descr="PL"/>
              <p:cNvPicPr preferRelativeResize="0">
                <a:picLocks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012771" y="1590986"/>
                <a:ext cx="575911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74" name="Picture 42" descr="PT"/>
              <p:cNvPicPr preferRelativeResize="0">
                <a:picLocks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98650" y="1987224"/>
                <a:ext cx="575911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75" name="Picture 35" descr="ME"/>
              <p:cNvPicPr preferRelativeResize="0">
                <a:picLocks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8102" y="5401355"/>
                <a:ext cx="575911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76" name="Picture 34" descr="MC"/>
              <p:cNvPicPr preferRelativeResize="0">
                <a:picLocks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8576" y="5025469"/>
                <a:ext cx="575911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77" name="Picture 31" descr="LT"/>
              <p:cNvPicPr preferRelativeResize="0">
                <a:picLocks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8102" y="3517982"/>
                <a:ext cx="575911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78" name="Picture 32" descr="LU"/>
              <p:cNvPicPr preferRelativeResize="0">
                <a:picLocks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8576" y="3867621"/>
                <a:ext cx="575911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79" name="Picture 36" descr="Moldova"/>
              <p:cNvPicPr preferRelativeResize="0">
                <a:picLocks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78576" y="4589223"/>
                <a:ext cx="575911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80" name="Picture 37" descr="MT"/>
              <p:cNvPicPr preferRelativeResize="0">
                <a:picLocks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92057" y="4226977"/>
                <a:ext cx="575911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3315" name="Group 12"/>
          <p:cNvGrpSpPr>
            <a:grpSpLocks/>
          </p:cNvGrpSpPr>
          <p:nvPr/>
        </p:nvGrpSpPr>
        <p:grpSpPr bwMode="auto">
          <a:xfrm>
            <a:off x="5730854" y="974056"/>
            <a:ext cx="3118354" cy="4201984"/>
            <a:chOff x="6799399" y="1229892"/>
            <a:chExt cx="4148140" cy="5948395"/>
          </a:xfrm>
        </p:grpSpPr>
        <p:sp>
          <p:nvSpPr>
            <p:cNvPr id="13351" name="TextBox 60"/>
            <p:cNvSpPr txBox="1">
              <a:spLocks noChangeArrowheads="1"/>
            </p:cNvSpPr>
            <p:nvPr/>
          </p:nvSpPr>
          <p:spPr bwMode="auto">
            <a:xfrm>
              <a:off x="6799399" y="1229892"/>
              <a:ext cx="1569297" cy="59483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altLang="en-US" sz="900" b="0" i="0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Poland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Portugal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Romania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San Marino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Serbia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Slovak Republic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Slovenia</a:t>
              </a:r>
              <a:endParaRPr lang="en-GB" altLang="en-US" sz="900" dirty="0">
                <a:solidFill>
                  <a:srgbClr val="000000"/>
                </a:solidFill>
              </a:endParaRP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South Africa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Spain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Sweden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Switzerland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altLang="en-US" sz="900" b="0" i="0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altLang="en-US" sz="900" b="0" i="0" dirty="0">
                <a:solidFill>
                  <a:srgbClr val="000000"/>
                </a:solidFill>
                <a:latin typeface="Verdana" pitchFamily="34" charset="0"/>
              </a:endParaRP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GB" altLang="en-US" sz="900" b="0" i="0" dirty="0">
                <a:solidFill>
                  <a:srgbClr val="000000"/>
                </a:solidFill>
                <a:latin typeface="Verdana" pitchFamily="34" charset="0"/>
              </a:endParaRPr>
            </a:p>
          </p:txBody>
        </p:sp>
        <p:grpSp>
          <p:nvGrpSpPr>
            <p:cNvPr id="13352" name="Group 11"/>
            <p:cNvGrpSpPr>
              <a:grpSpLocks/>
            </p:cNvGrpSpPr>
            <p:nvPr/>
          </p:nvGrpSpPr>
          <p:grpSpPr bwMode="auto">
            <a:xfrm>
              <a:off x="8155989" y="2071520"/>
              <a:ext cx="2791550" cy="3923640"/>
              <a:chOff x="8155989" y="2071520"/>
              <a:chExt cx="2791550" cy="3923640"/>
            </a:xfrm>
          </p:grpSpPr>
          <p:pic>
            <p:nvPicPr>
              <p:cNvPr id="13353" name="Picture 43" descr="RO"/>
              <p:cNvPicPr preferRelativeResize="0">
                <a:picLocks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7489" y="2594849"/>
                <a:ext cx="575911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55" name="Picture 47" descr="SK"/>
              <p:cNvPicPr preferRelativeResize="0">
                <a:picLocks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94872" y="3770944"/>
                <a:ext cx="575910" cy="3927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56" name="Picture 60" descr="Serbia"/>
              <p:cNvPicPr preferRelativeResize="0">
                <a:picLocks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9334" y="3401256"/>
                <a:ext cx="575910" cy="288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57" name="Picture 46" descr="SI"/>
              <p:cNvPicPr preferRelativeResize="0">
                <a:picLocks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8918" y="4208732"/>
                <a:ext cx="575911" cy="288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58" name="Picture 63" descr="south-africa-flag">
                <a:hlinkClick r:id="rId21"/>
              </p:cNvPr>
              <p:cNvPicPr preferRelativeResize="0">
                <a:picLocks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2823" y="4541780"/>
                <a:ext cx="575999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59" name="Picture 59" descr="Switzerland"/>
              <p:cNvPicPr preferRelativeResize="0">
                <a:picLocks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55989" y="5707160"/>
                <a:ext cx="576001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60" name="Picture 49" descr="US"/>
              <p:cNvPicPr preferRelativeResize="0">
                <a:picLocks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1540" y="3254536"/>
                <a:ext cx="575999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61" name="Picture 48" descr="UK"/>
              <p:cNvPicPr preferRelativeResize="0">
                <a:picLocks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5179" y="2868315"/>
                <a:ext cx="576001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62" name="Picture 45" descr="SE"/>
              <p:cNvPicPr preferRelativeResize="0">
                <a:picLocks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7099" y="5324059"/>
                <a:ext cx="576001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63" name="Picture 74"/>
              <p:cNvPicPr preferRelativeResize="0">
                <a:picLocks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51150" y="2071520"/>
                <a:ext cx="576001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64" name="Picture 17" descr="ES"/>
              <p:cNvPicPr preferRelativeResize="0">
                <a:picLocks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79385" y="4909949"/>
                <a:ext cx="576001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65" name="Picture 81" descr="Image of National Flag"/>
              <p:cNvPicPr preferRelativeResize="0">
                <a:picLocks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65179" y="2496256"/>
                <a:ext cx="576001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13316" name="TextBox 3"/>
          <p:cNvSpPr txBox="1">
            <a:spLocks noChangeArrowheads="1"/>
          </p:cNvSpPr>
          <p:nvPr/>
        </p:nvSpPr>
        <p:spPr bwMode="auto">
          <a:xfrm>
            <a:off x="7226026" y="323434"/>
            <a:ext cx="168254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GB" altLang="en-US" sz="1800" i="0" dirty="0">
                <a:solidFill>
                  <a:schemeClr val="accent1"/>
                </a:solidFill>
                <a:latin typeface="+mj-lt"/>
              </a:rPr>
              <a:t>61 Members</a:t>
            </a:r>
          </a:p>
        </p:txBody>
      </p:sp>
      <p:grpSp>
        <p:nvGrpSpPr>
          <p:cNvPr id="13317" name="Group 16"/>
          <p:cNvGrpSpPr>
            <a:grpSpLocks/>
          </p:cNvGrpSpPr>
          <p:nvPr/>
        </p:nvGrpSpPr>
        <p:grpSpPr bwMode="auto">
          <a:xfrm>
            <a:off x="526622" y="1228817"/>
            <a:ext cx="3068178" cy="3624903"/>
            <a:chOff x="-830570" y="1421081"/>
            <a:chExt cx="4081354" cy="5131371"/>
          </a:xfrm>
        </p:grpSpPr>
        <p:sp>
          <p:nvSpPr>
            <p:cNvPr id="13335" name="Rectangle 2"/>
            <p:cNvSpPr>
              <a:spLocks noChangeArrowheads="1"/>
            </p:cNvSpPr>
            <p:nvPr/>
          </p:nvSpPr>
          <p:spPr bwMode="auto">
            <a:xfrm>
              <a:off x="-830570" y="1421081"/>
              <a:ext cx="2089150" cy="51313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Albania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Andorra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Australia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Austria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Belgium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825" b="0" i="0" dirty="0">
                  <a:solidFill>
                    <a:srgbClr val="000000"/>
                  </a:solidFill>
                  <a:latin typeface="Verdana" pitchFamily="34" charset="0"/>
                </a:rPr>
                <a:t>Bosnia and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825" b="0" i="0" dirty="0">
                  <a:solidFill>
                    <a:srgbClr val="000000"/>
                  </a:solidFill>
                  <a:latin typeface="Verdana" pitchFamily="34" charset="0"/>
                </a:rPr>
                <a:t>Herzegovina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Bulgaria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Canada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Croatia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Cyprus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Czech Republic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Denmark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Estonia </a:t>
              </a:r>
            </a:p>
          </p:txBody>
        </p:sp>
        <p:grpSp>
          <p:nvGrpSpPr>
            <p:cNvPr id="13336" name="Group 15"/>
            <p:cNvGrpSpPr>
              <a:grpSpLocks/>
            </p:cNvGrpSpPr>
            <p:nvPr/>
          </p:nvGrpSpPr>
          <p:grpSpPr bwMode="auto">
            <a:xfrm>
              <a:off x="675308" y="1576815"/>
              <a:ext cx="2575476" cy="4902146"/>
              <a:chOff x="675308" y="1576815"/>
              <a:chExt cx="2575476" cy="4902146"/>
            </a:xfrm>
          </p:grpSpPr>
          <p:pic>
            <p:nvPicPr>
              <p:cNvPr id="13337" name="Picture 11" descr="CA"/>
              <p:cNvPicPr preferRelativeResize="0">
                <a:picLocks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308" y="4271300"/>
                <a:ext cx="576253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8" name="Picture 6" descr="AT"/>
              <p:cNvPicPr preferRelativeResize="0">
                <a:picLocks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308" y="2749188"/>
                <a:ext cx="576253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9" name="Picture 7" descr="AL"/>
              <p:cNvPicPr preferRelativeResize="0">
                <a:picLocks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82327" y="1576815"/>
                <a:ext cx="576253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0" name="Picture 8" descr="AU"/>
              <p:cNvPicPr preferRelativeResize="0">
                <a:picLocks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308" y="2350254"/>
                <a:ext cx="576253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1" name="Picture 9" descr="BU"/>
              <p:cNvPicPr preferRelativeResize="0">
                <a:picLocks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308" y="3901292"/>
                <a:ext cx="576253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2" name="Picture 10" descr="BE"/>
              <p:cNvPicPr preferRelativeResize="0">
                <a:picLocks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308" y="3126791"/>
                <a:ext cx="576253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3" name="Picture 12" descr="CZ"/>
              <p:cNvPicPr preferRelativeResize="0">
                <a:picLocks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308" y="5410071"/>
                <a:ext cx="576253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4" name="Picture 13" descr="CY"/>
              <p:cNvPicPr preferRelativeResize="0">
                <a:picLocks noChangeArrowheads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308" y="5039105"/>
                <a:ext cx="576253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5" name="Picture 15" descr="DK"/>
              <p:cNvPicPr preferRelativeResize="0">
                <a:picLocks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308" y="5801826"/>
                <a:ext cx="576253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6" name="Picture 16" descr="EE"/>
              <p:cNvPicPr preferRelativeResize="0">
                <a:picLocks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308" y="6190954"/>
                <a:ext cx="576253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7" name="Picture 18" descr="FI"/>
              <p:cNvPicPr preferRelativeResize="0">
                <a:picLocks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74532" y="1621318"/>
                <a:ext cx="576252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8" name="Picture 23" descr="HR"/>
              <p:cNvPicPr preferRelativeResize="0">
                <a:picLocks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308" y="4664617"/>
                <a:ext cx="576253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49" name="Picture 84" descr="Bosnia"/>
              <p:cNvPicPr preferRelativeResize="0">
                <a:picLocks noChangeArrowheads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5308" y="3498214"/>
                <a:ext cx="576253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50" name="Picture 19" descr="FR"/>
              <p:cNvPicPr preferRelativeResize="0">
                <a:picLocks noChangeArrowheads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64080" y="1978514"/>
                <a:ext cx="576253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3318" name="Group 14"/>
          <p:cNvGrpSpPr>
            <a:grpSpLocks/>
          </p:cNvGrpSpPr>
          <p:nvPr/>
        </p:nvGrpSpPr>
        <p:grpSpPr bwMode="auto">
          <a:xfrm>
            <a:off x="2377876" y="1241616"/>
            <a:ext cx="3099671" cy="3924985"/>
            <a:chOff x="1867560" y="1130402"/>
            <a:chExt cx="3792380" cy="5728612"/>
          </a:xfrm>
        </p:grpSpPr>
        <p:sp>
          <p:nvSpPr>
            <p:cNvPr id="13320" name="TextBox 3"/>
            <p:cNvSpPr txBox="1">
              <a:spLocks noChangeArrowheads="1"/>
            </p:cNvSpPr>
            <p:nvPr/>
          </p:nvSpPr>
          <p:spPr bwMode="auto">
            <a:xfrm>
              <a:off x="1867560" y="1130402"/>
              <a:ext cx="1477106" cy="5728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Finland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France	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Georgia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Germany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Gibraltar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Greece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Guernsey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Hungary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Iceland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Indonesia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Ireland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Isle of Man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Israel</a:t>
              </a:r>
            </a:p>
            <a:p>
              <a:pPr eaLnBrk="1" fontAlgn="base" hangingPunct="1">
                <a:lnSpc>
                  <a:spcPct val="20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900" b="0" i="0" dirty="0">
                  <a:solidFill>
                    <a:srgbClr val="000000"/>
                  </a:solidFill>
                  <a:latin typeface="Verdana" pitchFamily="34" charset="0"/>
                </a:rPr>
                <a:t>Italy</a:t>
              </a:r>
            </a:p>
          </p:txBody>
        </p:sp>
        <p:grpSp>
          <p:nvGrpSpPr>
            <p:cNvPr id="13321" name="Group 13"/>
            <p:cNvGrpSpPr>
              <a:grpSpLocks/>
            </p:cNvGrpSpPr>
            <p:nvPr/>
          </p:nvGrpSpPr>
          <p:grpSpPr bwMode="auto">
            <a:xfrm>
              <a:off x="2797178" y="1270225"/>
              <a:ext cx="2862762" cy="5521013"/>
              <a:chOff x="2797178" y="1270225"/>
              <a:chExt cx="2862762" cy="5521013"/>
            </a:xfrm>
          </p:grpSpPr>
          <p:pic>
            <p:nvPicPr>
              <p:cNvPr id="13322" name="Picture 29" descr="JE"/>
              <p:cNvPicPr preferRelativeResize="0">
                <a:picLocks noChangeArrowheads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52535" y="1270225"/>
                <a:ext cx="507405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3" name="Picture 77" descr="Georgia"/>
              <p:cNvPicPr preferRelativeResize="0">
                <a:picLocks noChangeArrowheads="1"/>
              </p:cNvPicPr>
              <p:nvPr/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9161" y="2141128"/>
                <a:ext cx="576253" cy="288006"/>
              </a:xfrm>
              <a:prstGeom prst="rect">
                <a:avLst/>
              </a:prstGeom>
              <a:noFill/>
              <a:ln w="9525">
                <a:solidFill>
                  <a:srgbClr val="EAEAE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3324" name="Picture 64" descr="Bekijk de afbeelding op ware grootte">
                <a:hlinkClick r:id="rId46"/>
              </p:cNvPr>
              <p:cNvPicPr preferRelativeResize="0">
                <a:picLocks noChangeArrowheads="1"/>
              </p:cNvPicPr>
              <p:nvPr/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4154" y="6108303"/>
                <a:ext cx="576385" cy="28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5" name="Picture 25" descr="IE"/>
              <p:cNvPicPr preferRelativeResize="0">
                <a:picLocks noChangeArrowheads="1"/>
              </p:cNvPicPr>
              <p:nvPr/>
            </p:nvPicPr>
            <p:blipFill>
              <a:blip r:embed="rId4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74530" y="5308062"/>
                <a:ext cx="576385" cy="28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6" name="Picture 26" descr="IM"/>
              <p:cNvPicPr preferRelativeResize="0">
                <a:picLocks noChangeArrowheads="1"/>
              </p:cNvPicPr>
              <p:nvPr/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84577" y="5667102"/>
                <a:ext cx="576385" cy="28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7" name="Picture 14" descr="DE"/>
              <p:cNvPicPr preferRelativeResize="0">
                <a:picLocks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97178" y="2557644"/>
                <a:ext cx="576385" cy="28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8" name="Picture 20" descr="GG"/>
              <p:cNvPicPr preferRelativeResize="0">
                <a:picLocks noChangeArrowheads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1597" y="3705383"/>
                <a:ext cx="576385" cy="28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29" name="Picture 21" descr="GI"/>
              <p:cNvPicPr preferRelativeResize="0">
                <a:picLocks noChangeArrowheads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14656" y="2950011"/>
                <a:ext cx="576385" cy="28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0" name="Picture 22" descr="GR"/>
              <p:cNvPicPr preferRelativeResize="0">
                <a:picLocks noChangeArrowheads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22089" y="3315420"/>
                <a:ext cx="576385" cy="28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1" name="Picture 24" descr="HU"/>
              <p:cNvPicPr preferRelativeResize="0">
                <a:picLocks noChangeArrowheads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04116" y="4103436"/>
                <a:ext cx="576385" cy="28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2" name="Picture 27" descr="IS"/>
              <p:cNvPicPr preferRelativeResize="0">
                <a:picLocks noChangeArrowheads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39079" y="4490779"/>
                <a:ext cx="576385" cy="28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3" name="Picture 79" descr="Image of National Flag"/>
              <p:cNvPicPr preferRelativeResize="0">
                <a:picLocks noChangeArrowheads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6394" y="4941225"/>
                <a:ext cx="576385" cy="2880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334" name="Picture 28" descr="IT"/>
              <p:cNvPicPr preferRelativeResize="0">
                <a:picLocks noChangeArrowheads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7143" y="6503231"/>
                <a:ext cx="576385" cy="2880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3319" name="Picture 47" descr="Macedonia"/>
          <p:cNvPicPr>
            <a:picLocks noChangeAspect="1" noChangeArrowheads="1"/>
          </p:cNvPicPr>
          <p:nvPr/>
        </p:nvPicPr>
        <p:blipFill>
          <a:blip r:embed="rId5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6827" y="4669560"/>
            <a:ext cx="445852" cy="193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56356" y="275125"/>
            <a:ext cx="53918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>
                <a:solidFill>
                  <a:schemeClr val="accent1"/>
                </a:solidFill>
                <a:latin typeface="+mj-lt"/>
              </a:rPr>
              <a:t>Using CARIN to Trace Assets</a:t>
            </a:r>
            <a:endParaRPr lang="en-US" sz="2800" dirty="0">
              <a:solidFill>
                <a:schemeClr val="accent1"/>
              </a:solidFill>
              <a:latin typeface="+mj-lt"/>
            </a:endParaRPr>
          </a:p>
          <a:p>
            <a:endParaRPr lang="en-US" sz="120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FDFEDB-C107-CA43-8292-486CCBF8F2C3}" type="slidenum">
              <a:rPr lang="en-US" smtClean="0"/>
              <a:pPr/>
              <a:t>54</a:t>
            </a:fld>
            <a:endParaRPr lang="en-US" dirty="0"/>
          </a:p>
        </p:txBody>
      </p:sp>
      <p:sp>
        <p:nvSpPr>
          <p:cNvPr id="74" name="Rectangle 2">
            <a:extLst>
              <a:ext uri="{FF2B5EF4-FFF2-40B4-BE49-F238E27FC236}">
                <a16:creationId xmlns:a16="http://schemas.microsoft.com/office/drawing/2014/main" id="{C569BF1D-A755-3A4A-8923-EF4C23AEF3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55732" y="1007207"/>
            <a:ext cx="1570529" cy="877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900" b="0" i="0" dirty="0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900" b="0" i="0" dirty="0">
              <a:solidFill>
                <a:srgbClr val="000000"/>
              </a:solidFill>
              <a:latin typeface="Verdana" pitchFamily="34" charset="0"/>
            </a:endParaRPr>
          </a:p>
          <a:p>
            <a:pPr eaLnBrk="1" fontAlgn="base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900" b="0" i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21" name="Picture 10">
            <a:extLst>
              <a:ext uri="{FF2B5EF4-FFF2-40B4-BE49-F238E27FC236}">
                <a16:creationId xmlns:a16="http://schemas.microsoft.com/office/drawing/2014/main" id="{3CB12BAD-0FCB-4ABD-D270-7E7C8DA0B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1420" y="1274667"/>
            <a:ext cx="388209" cy="197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AED80675-1635-14C1-EE71-A2EF474224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119006" y="1629362"/>
            <a:ext cx="423566" cy="211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Flag of San Marino">
            <a:extLst>
              <a:ext uri="{FF2B5EF4-FFF2-40B4-BE49-F238E27FC236}">
                <a16:creationId xmlns:a16="http://schemas.microsoft.com/office/drawing/2014/main" id="{41319C89-93F1-873C-3F5A-705E1D1ED5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966" y="2208143"/>
            <a:ext cx="447060" cy="24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Flag of Andorra">
            <a:extLst>
              <a:ext uri="{FF2B5EF4-FFF2-40B4-BE49-F238E27FC236}">
                <a16:creationId xmlns:a16="http://schemas.microsoft.com/office/drawing/2014/main" id="{ED545F44-C5E6-DC6B-E160-1A535E80C7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215" y="1620646"/>
            <a:ext cx="426659" cy="223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584283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4"/>
          <p:cNvSpPr txBox="1">
            <a:spLocks noChangeArrowheads="1"/>
          </p:cNvSpPr>
          <p:nvPr/>
        </p:nvSpPr>
        <p:spPr bwMode="auto">
          <a:xfrm>
            <a:off x="435343" y="68548"/>
            <a:ext cx="7871346" cy="855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608" tIns="21304" rIns="42608" bIns="21304">
            <a:spAutoFit/>
          </a:bodyPr>
          <a:lstStyle>
            <a:lvl1pPr marL="361950" defTabSz="7556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556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556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556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556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i="0" dirty="0">
                <a:solidFill>
                  <a:schemeClr val="accent1"/>
                </a:solidFill>
                <a:latin typeface="+mj-lt"/>
              </a:rPr>
              <a:t>18 Members of ARIN-SA 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400" i="0" dirty="0">
                <a:solidFill>
                  <a:schemeClr val="accent1"/>
                </a:solidFill>
                <a:latin typeface="+mj-lt"/>
              </a:rPr>
              <a:t>(A</a:t>
            </a:r>
            <a:r>
              <a:rPr lang="en-US" altLang="en-US" sz="2400" b="0" i="0" dirty="0">
                <a:solidFill>
                  <a:schemeClr val="accent1"/>
                </a:solidFill>
                <a:latin typeface="+mj-lt"/>
              </a:rPr>
              <a:t>sset </a:t>
            </a:r>
            <a:r>
              <a:rPr lang="en-US" altLang="en-US" sz="2400" i="0" dirty="0">
                <a:solidFill>
                  <a:schemeClr val="accent1"/>
                </a:solidFill>
                <a:latin typeface="+mj-lt"/>
              </a:rPr>
              <a:t>R</a:t>
            </a:r>
            <a:r>
              <a:rPr lang="en-US" altLang="en-US" sz="2400" b="0" i="0" dirty="0">
                <a:solidFill>
                  <a:schemeClr val="accent1"/>
                </a:solidFill>
                <a:latin typeface="+mj-lt"/>
              </a:rPr>
              <a:t>ecovery </a:t>
            </a:r>
            <a:r>
              <a:rPr lang="en-US" altLang="en-US" sz="2400" i="0" dirty="0">
                <a:solidFill>
                  <a:schemeClr val="accent1"/>
                </a:solidFill>
                <a:latin typeface="+mj-lt"/>
              </a:rPr>
              <a:t>I</a:t>
            </a:r>
            <a:r>
              <a:rPr lang="en-US" altLang="en-US" sz="2400" b="0" i="0" dirty="0">
                <a:solidFill>
                  <a:schemeClr val="accent1"/>
                </a:solidFill>
                <a:latin typeface="+mj-lt"/>
              </a:rPr>
              <a:t>nter-Agency </a:t>
            </a:r>
            <a:r>
              <a:rPr lang="en-US" altLang="en-US" sz="2400" i="0" dirty="0">
                <a:solidFill>
                  <a:schemeClr val="accent1"/>
                </a:solidFill>
                <a:latin typeface="+mj-lt"/>
              </a:rPr>
              <a:t>N</a:t>
            </a:r>
            <a:r>
              <a:rPr lang="en-US" altLang="en-US" sz="2400" b="0" i="0" dirty="0">
                <a:solidFill>
                  <a:schemeClr val="accent1"/>
                </a:solidFill>
                <a:latin typeface="+mj-lt"/>
              </a:rPr>
              <a:t>etwork of </a:t>
            </a:r>
            <a:r>
              <a:rPr lang="en-US" altLang="en-US" sz="2400" i="0" dirty="0">
                <a:solidFill>
                  <a:schemeClr val="accent1"/>
                </a:solidFill>
                <a:latin typeface="+mj-lt"/>
              </a:rPr>
              <a:t>S</a:t>
            </a:r>
            <a:r>
              <a:rPr lang="en-US" altLang="en-US" sz="2400" b="0" i="0" dirty="0">
                <a:solidFill>
                  <a:schemeClr val="accent1"/>
                </a:solidFill>
                <a:latin typeface="+mj-lt"/>
              </a:rPr>
              <a:t>outhern </a:t>
            </a:r>
            <a:r>
              <a:rPr lang="en-US" altLang="en-US" sz="2400" i="0" dirty="0">
                <a:solidFill>
                  <a:schemeClr val="accent1"/>
                </a:solidFill>
                <a:latin typeface="+mj-lt"/>
              </a:rPr>
              <a:t>A</a:t>
            </a:r>
            <a:r>
              <a:rPr lang="en-US" altLang="en-US" sz="2400" b="0" i="0" dirty="0">
                <a:solidFill>
                  <a:schemeClr val="accent1"/>
                </a:solidFill>
                <a:latin typeface="+mj-lt"/>
              </a:rPr>
              <a:t>frica)</a:t>
            </a:r>
            <a:r>
              <a:rPr lang="en-GB" altLang="en-US" sz="2400" b="0" i="0" dirty="0">
                <a:solidFill>
                  <a:schemeClr val="accent1"/>
                </a:solidFill>
                <a:latin typeface="+mj-lt"/>
              </a:rPr>
              <a:t> </a:t>
            </a:r>
          </a:p>
        </p:txBody>
      </p:sp>
      <p:sp>
        <p:nvSpPr>
          <p:cNvPr id="17411" name="Slide Number Placeholder 1"/>
          <p:cNvSpPr txBox="1">
            <a:spLocks noGrp="1"/>
          </p:cNvSpPr>
          <p:nvPr/>
        </p:nvSpPr>
        <p:spPr bwMode="auto">
          <a:xfrm>
            <a:off x="2141341" y="4272858"/>
            <a:ext cx="567035" cy="15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GB" altLang="en-US" sz="675" b="0" i="0" dirty="0">
              <a:solidFill>
                <a:srgbClr val="063170"/>
              </a:solidFill>
              <a:latin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166066" y="2895786"/>
            <a:ext cx="2206487" cy="662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125" b="1" dirty="0">
                <a:solidFill>
                  <a:srgbClr val="000000"/>
                </a:solidFill>
              </a:rPr>
              <a:t>18 Members of ARIN-SA</a:t>
            </a:r>
          </a:p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125" b="1" dirty="0">
                <a:solidFill>
                  <a:srgbClr val="000000"/>
                </a:solidFill>
              </a:rPr>
              <a:t>(Southern Africa)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FDFEDB-C107-CA43-8292-486CCBF8F2C3}" type="slidenum">
              <a:rPr lang="en-US" smtClean="0"/>
              <a:pPr/>
              <a:t>55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832601"/>
              </p:ext>
            </p:extLst>
          </p:nvPr>
        </p:nvGraphicFramePr>
        <p:xfrm>
          <a:off x="987287" y="1016868"/>
          <a:ext cx="4068417" cy="3943368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40684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155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rgbClr val="000000"/>
                          </a:solidFill>
                        </a:rPr>
                        <a:t>Angola</a:t>
                      </a:r>
                      <a:endParaRPr lang="en-US" sz="1100" b="0" i="0" kern="1200" dirty="0">
                        <a:solidFill>
                          <a:srgbClr val="000000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920339"/>
                  </a:ext>
                </a:extLst>
              </a:tr>
              <a:tr h="194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rgbClr val="000000"/>
                          </a:solidFill>
                        </a:rPr>
                        <a:t>Botswana</a:t>
                      </a:r>
                      <a:endParaRPr lang="en-US" sz="1100" b="0" i="0" kern="1200" dirty="0">
                        <a:solidFill>
                          <a:srgbClr val="000000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1103302"/>
                  </a:ext>
                </a:extLst>
              </a:tr>
              <a:tr h="1943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rgbClr val="000000"/>
                          </a:solidFill>
                        </a:rPr>
                        <a:t>Comoros</a:t>
                      </a:r>
                      <a:endParaRPr lang="en-US" sz="1100" b="0" i="0" kern="1200" dirty="0">
                        <a:solidFill>
                          <a:srgbClr val="000000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477509127"/>
                  </a:ext>
                </a:extLst>
              </a:tr>
              <a:tr h="2155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rgbClr val="000000"/>
                          </a:solidFill>
                        </a:rPr>
                        <a:t>Democratic Republic of the Congo (DRC)</a:t>
                      </a:r>
                      <a:endParaRPr lang="en-US" sz="1100" b="0" i="0" kern="1200" dirty="0">
                        <a:solidFill>
                          <a:srgbClr val="000000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723806141"/>
                  </a:ext>
                </a:extLst>
              </a:tr>
              <a:tr h="215505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100" b="0" kern="1200" dirty="0">
                          <a:solidFill>
                            <a:srgbClr val="000000"/>
                          </a:solidFill>
                        </a:rPr>
                        <a:t>Eswatini</a:t>
                      </a:r>
                      <a:endParaRPr lang="en-US" sz="1100" b="0" i="0" kern="1200" dirty="0">
                        <a:solidFill>
                          <a:srgbClr val="000000"/>
                        </a:solidFill>
                        <a:latin typeface="Verdana" pitchFamily="34" charset="0"/>
                        <a:ea typeface="+mn-ea"/>
                        <a:cs typeface="+mn-cs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2622600625"/>
                  </a:ext>
                </a:extLst>
              </a:tr>
              <a:tr h="215505">
                <a:tc>
                  <a:txBody>
                    <a:bodyPr/>
                    <a:lstStyle/>
                    <a:p>
                      <a:r>
                        <a:rPr lang="en-US" sz="1100" b="0" kern="1200" dirty="0">
                          <a:solidFill>
                            <a:srgbClr val="000000"/>
                          </a:solidFill>
                        </a:rPr>
                        <a:t>Kenya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5505">
                <a:tc>
                  <a:txBody>
                    <a:bodyPr/>
                    <a:lstStyle/>
                    <a:p>
                      <a:r>
                        <a:rPr lang="en-GB" altLang="en-US" sz="1100" b="0" dirty="0">
                          <a:solidFill>
                            <a:srgbClr val="000000"/>
                          </a:solidFill>
                        </a:rPr>
                        <a:t>Lesotho</a:t>
                      </a:r>
                      <a:endParaRPr lang="en-US" sz="1100" dirty="0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5505">
                <a:tc>
                  <a:txBody>
                    <a:bodyPr/>
                    <a:lstStyle/>
                    <a:p>
                      <a:r>
                        <a:rPr lang="en-US" sz="1100" dirty="0"/>
                        <a:t>Madagascar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5505">
                <a:tc>
                  <a:txBody>
                    <a:bodyPr/>
                    <a:lstStyle/>
                    <a:p>
                      <a:r>
                        <a:rPr lang="en-GB" altLang="en-US" sz="1100" b="0" dirty="0">
                          <a:solidFill>
                            <a:srgbClr val="000000"/>
                          </a:solidFill>
                        </a:rPr>
                        <a:t>Malawi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5505">
                <a:tc>
                  <a:txBody>
                    <a:bodyPr/>
                    <a:lstStyle/>
                    <a:p>
                      <a:r>
                        <a:rPr lang="en-GB" altLang="en-US" sz="1100" b="0" dirty="0">
                          <a:solidFill>
                            <a:srgbClr val="000000"/>
                          </a:solidFill>
                        </a:rPr>
                        <a:t>Mauritius</a:t>
                      </a:r>
                      <a:endParaRPr lang="en-US" sz="1100" dirty="0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550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Mozambique</a:t>
                      </a:r>
                      <a:endParaRPr lang="en-US" sz="1100" dirty="0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0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1100" b="0" dirty="0">
                          <a:solidFill>
                            <a:srgbClr val="000000"/>
                          </a:solidFill>
                        </a:rPr>
                        <a:t>Namibia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2086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Seychelles</a:t>
                      </a: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15505">
                <a:tc>
                  <a:txBody>
                    <a:bodyPr/>
                    <a:lstStyle/>
                    <a:p>
                      <a:r>
                        <a:rPr lang="en-GB" altLang="en-US" sz="1100" b="0" dirty="0">
                          <a:solidFill>
                            <a:srgbClr val="000000"/>
                          </a:solidFill>
                        </a:rPr>
                        <a:t>South Africa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15505">
                <a:tc>
                  <a:txBody>
                    <a:bodyPr/>
                    <a:lstStyle/>
                    <a:p>
                      <a:r>
                        <a:rPr lang="en-GB" altLang="en-US" sz="1100" b="0" dirty="0">
                          <a:solidFill>
                            <a:srgbClr val="000000"/>
                          </a:solidFill>
                        </a:rPr>
                        <a:t>Tanzania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15505">
                <a:tc>
                  <a:txBody>
                    <a:bodyPr/>
                    <a:lstStyle/>
                    <a:p>
                      <a:r>
                        <a:rPr lang="en-US" sz="1100" dirty="0"/>
                        <a:t>Uganda</a:t>
                      </a:r>
                      <a:endParaRPr lang="en-US" sz="1100" dirty="0">
                        <a:latin typeface="Verdana" charset="0"/>
                        <a:ea typeface="Verdana" charset="0"/>
                        <a:cs typeface="Verdana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15505">
                <a:tc>
                  <a:txBody>
                    <a:bodyPr/>
                    <a:lstStyle/>
                    <a:p>
                      <a:r>
                        <a:rPr lang="en-GB" altLang="en-US" sz="1100" b="0" dirty="0">
                          <a:solidFill>
                            <a:srgbClr val="000000"/>
                          </a:solidFill>
                        </a:rPr>
                        <a:t>Zambia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15505">
                <a:tc>
                  <a:txBody>
                    <a:bodyPr/>
                    <a:lstStyle/>
                    <a:p>
                      <a:r>
                        <a:rPr lang="en-GB" altLang="en-US" sz="1100" b="0" dirty="0">
                          <a:solidFill>
                            <a:srgbClr val="000000"/>
                          </a:solidFill>
                        </a:rPr>
                        <a:t>Zimbabwe </a:t>
                      </a:r>
                      <a:endParaRPr lang="en-US" sz="1100" dirty="0"/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pic>
        <p:nvPicPr>
          <p:cNvPr id="7" name="Picture 6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7812" y="1426624"/>
            <a:ext cx="2108579" cy="1422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963357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B9E92A-0804-CB41-A865-223C3331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273844"/>
            <a:ext cx="7860257" cy="862331"/>
          </a:xfrm>
          <a:solidFill>
            <a:schemeClr val="bg1"/>
          </a:solidFill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en-GB" sz="2700" b="1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24 Members of RRAG (</a:t>
            </a:r>
            <a:r>
              <a:rPr lang="en-US" sz="2700" b="1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Red de </a:t>
            </a:r>
            <a:r>
              <a:rPr lang="en-US" sz="2700" b="1" dirty="0" err="1">
                <a:solidFill>
                  <a:schemeClr val="accent1"/>
                </a:solidFill>
                <a:ea typeface="Times New Roman" charset="0"/>
                <a:cs typeface="Times New Roman" charset="0"/>
              </a:rPr>
              <a:t>Recuperación</a:t>
            </a:r>
            <a:r>
              <a:rPr lang="en-US" sz="2700" b="1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 de </a:t>
            </a:r>
            <a:r>
              <a:rPr lang="en-US" sz="2700" b="1" dirty="0" err="1">
                <a:solidFill>
                  <a:schemeClr val="accent1"/>
                </a:solidFill>
                <a:ea typeface="Times New Roman" charset="0"/>
                <a:cs typeface="Times New Roman" charset="0"/>
              </a:rPr>
              <a:t>Activos</a:t>
            </a:r>
            <a:r>
              <a:rPr lang="en-US" sz="2700" b="1" dirty="0">
                <a:solidFill>
                  <a:schemeClr val="accent1"/>
                </a:solidFill>
                <a:ea typeface="Times New Roman" charset="0"/>
                <a:cs typeface="Times New Roman" charset="0"/>
              </a:rPr>
              <a:t> de GAFILAT) Latin-America</a:t>
            </a:r>
            <a:endParaRPr lang="en-US" sz="2700" b="1" dirty="0">
              <a:solidFill>
                <a:schemeClr val="accent1"/>
              </a:solidFill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F599FF-0B46-2E4F-A5AD-7FBC92C8F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89262" y="1246682"/>
            <a:ext cx="3886200" cy="3621089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Argentina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Bangladesh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Bolivia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Brazil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Chile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Colombia 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Costa Rica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Cuba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Dominican Republic</a:t>
            </a:r>
            <a:endParaRPr lang="en-GB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Ecuador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El Salvador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France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Guatemala</a:t>
            </a:r>
          </a:p>
          <a:p>
            <a:endParaRPr lang="en-US" dirty="0">
              <a:solidFill>
                <a:schemeClr val="accent2"/>
              </a:solidFill>
              <a:latin typeface="+mn-lt"/>
              <a:ea typeface="Times New Roman" charset="0"/>
              <a:cs typeface="Times New Roman" charset="0"/>
            </a:endParaRPr>
          </a:p>
          <a:p>
            <a:endParaRPr lang="en-US" dirty="0">
              <a:latin typeface="+mn-lt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D1BEE5E-8EFB-1945-9EA9-0BFE41C40C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85221" y="1246682"/>
            <a:ext cx="4386554" cy="3373864"/>
          </a:xfrm>
        </p:spPr>
        <p:txBody>
          <a:bodyPr>
            <a:normAutofit fontScale="55000" lnSpcReduction="20000"/>
          </a:bodyPr>
          <a:lstStyle/>
          <a:p>
            <a:r>
              <a:rPr lang="en-US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Honduras</a:t>
            </a:r>
          </a:p>
          <a:p>
            <a:r>
              <a:rPr lang="en-GB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Kyrgyzstan</a:t>
            </a:r>
            <a:endParaRPr lang="en-US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México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Nicaragua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Panamá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Papua New Guinea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Paraguay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Peru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Philippines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Spain</a:t>
            </a:r>
          </a:p>
          <a:p>
            <a:r>
              <a:rPr lang="en-US" dirty="0">
                <a:solidFill>
                  <a:schemeClr val="tx1"/>
                </a:solidFill>
                <a:latin typeface="+mn-lt"/>
                <a:ea typeface="Times New Roman" charset="0"/>
                <a:cs typeface="Times New Roman" charset="0"/>
              </a:rPr>
              <a:t>Uruguay</a:t>
            </a:r>
          </a:p>
          <a:p>
            <a:endParaRPr lang="en-US" dirty="0">
              <a:solidFill>
                <a:schemeClr val="tx1"/>
              </a:solidFill>
              <a:latin typeface="+mn-lt"/>
              <a:ea typeface="Times New Roman" charset="0"/>
              <a:cs typeface="Times New Roman" charset="0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3B286F-D528-FCC3-8C71-2EF07A041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FEDB-C107-CA43-8292-486CCBF8F2C3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5643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C04D5-7C0B-E34B-A59B-CEE417940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4808" y="305665"/>
            <a:ext cx="4135868" cy="725624"/>
          </a:xfrm>
          <a:solidFill>
            <a:schemeClr val="bg1"/>
          </a:solidFill>
          <a:ln>
            <a:noFill/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altLang="ko-KR" sz="2700" b="1" dirty="0">
                <a:solidFill>
                  <a:schemeClr val="accent1"/>
                </a:solidFill>
                <a:cs typeface="Times New Roman" charset="0"/>
              </a:rPr>
              <a:t>31 ARIN-AP Members (Asia Pacific)</a:t>
            </a:r>
            <a:endParaRPr lang="en-US" sz="2700" b="1" dirty="0">
              <a:solidFill>
                <a:schemeClr val="accent1"/>
              </a:solidFill>
              <a:cs typeface="Times New Roman" charset="0"/>
            </a:endParaRPr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D5458959-019D-1E44-9D7C-33F7716FE22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0468881"/>
              </p:ext>
            </p:extLst>
          </p:nvPr>
        </p:nvGraphicFramePr>
        <p:xfrm>
          <a:off x="523158" y="221359"/>
          <a:ext cx="4092355" cy="4418218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912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165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736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8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76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1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Australia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700" b="0" kern="1200">
                          <a:solidFill>
                            <a:schemeClr val="dk1"/>
                          </a:solidFill>
                        </a:rPr>
                        <a:t>26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Thailand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700" b="0" kern="1200">
                          <a:solidFill>
                            <a:schemeClr val="dk1"/>
                          </a:solidFill>
                        </a:rPr>
                        <a:t>2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Brunei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700" b="0" kern="1200">
                          <a:solidFill>
                            <a:schemeClr val="dk1"/>
                          </a:solidFill>
                        </a:rPr>
                        <a:t>27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Timor-Leste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2488771203"/>
                  </a:ext>
                </a:extLst>
              </a:tr>
              <a:tr h="176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3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Cambodia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700" b="0" kern="1200">
                          <a:solidFill>
                            <a:schemeClr val="dk1"/>
                          </a:solidFill>
                        </a:rPr>
                        <a:t>28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GB" altLang="ko-KR" sz="700" b="0" kern="1200">
                          <a:solidFill>
                            <a:schemeClr val="tx1"/>
                          </a:solidFill>
                        </a:rPr>
                        <a:t>Tonga</a:t>
                      </a:r>
                      <a:endParaRPr kumimoji="0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6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4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700" b="0" kern="1200">
                          <a:solidFill>
                            <a:schemeClr val="dk1"/>
                          </a:solidFill>
                        </a:rPr>
                        <a:t>China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700" b="0" kern="1200">
                          <a:solidFill>
                            <a:schemeClr val="dk1"/>
                          </a:solidFill>
                        </a:rPr>
                        <a:t>29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7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Tuvalu</a:t>
                      </a:r>
                      <a:endParaRPr kumimoji="0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76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5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Chinese Taipei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700" b="0" kern="1200">
                          <a:solidFill>
                            <a:schemeClr val="dk1"/>
                          </a:solidFill>
                        </a:rPr>
                        <a:t>30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7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Vanuatu</a:t>
                      </a:r>
                      <a:endParaRPr kumimoji="0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773625890"/>
                  </a:ext>
                </a:extLst>
              </a:tr>
              <a:tr h="176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ko-KR" sz="700" b="0" kern="1200">
                          <a:solidFill>
                            <a:schemeClr val="dk1"/>
                          </a:solidFill>
                        </a:rPr>
                        <a:t>6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ko-KR" sz="700" b="0" kern="1200">
                          <a:solidFill>
                            <a:schemeClr val="dk1"/>
                          </a:solidFill>
                        </a:rPr>
                        <a:t>Cook Islands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700" b="0" kern="1200">
                          <a:solidFill>
                            <a:schemeClr val="dk1"/>
                          </a:solidFill>
                        </a:rPr>
                        <a:t>31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ko-KR" sz="7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Vietnam</a:t>
                      </a:r>
                      <a:endParaRPr kumimoji="0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1125573039"/>
                  </a:ext>
                </a:extLst>
              </a:tr>
              <a:tr h="176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7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India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1100850884"/>
                  </a:ext>
                </a:extLst>
              </a:tr>
              <a:tr h="176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8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Indonesia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9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Japan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6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ko-KR" sz="700" b="0" kern="1200">
                          <a:solidFill>
                            <a:schemeClr val="dk1"/>
                          </a:solidFill>
                        </a:rPr>
                        <a:t>10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kern="1200">
                          <a:solidFill>
                            <a:schemeClr val="dk1"/>
                          </a:solidFill>
                        </a:rPr>
                        <a:t>Kazakhstan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2631196796"/>
                  </a:ext>
                </a:extLst>
              </a:tr>
              <a:tr h="176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11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Korea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76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700" b="0" kern="1200">
                          <a:solidFill>
                            <a:schemeClr val="dk1"/>
                          </a:solidFill>
                        </a:rPr>
                        <a:t>12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kern="1200">
                          <a:solidFill>
                            <a:schemeClr val="tx1"/>
                          </a:solidFill>
                          <a:effectLst/>
                        </a:rPr>
                        <a:t>Kyrgyzstan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2200604362"/>
                  </a:ext>
                </a:extLst>
              </a:tr>
              <a:tr h="176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13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700" b="0" kern="1200">
                          <a:solidFill>
                            <a:schemeClr val="dk1"/>
                          </a:solidFill>
                        </a:rPr>
                        <a:t>Laos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912176098"/>
                  </a:ext>
                </a:extLst>
              </a:tr>
              <a:tr h="174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14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Malaysia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76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ko-KR" sz="700" b="0" kern="1200">
                          <a:solidFill>
                            <a:schemeClr val="dk1"/>
                          </a:solidFill>
                        </a:rPr>
                        <a:t>15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700" b="0" kern="1200">
                          <a:solidFill>
                            <a:schemeClr val="dk1"/>
                          </a:solidFill>
                        </a:rPr>
                        <a:t>Maldives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231747297"/>
                  </a:ext>
                </a:extLst>
              </a:tr>
              <a:tr h="176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ko-KR" sz="700" b="0" kern="1200">
                          <a:solidFill>
                            <a:schemeClr val="dk1"/>
                          </a:solidFill>
                        </a:rPr>
                        <a:t>16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Mongolia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3177690969"/>
                  </a:ext>
                </a:extLst>
              </a:tr>
              <a:tr h="176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17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altLang="ko-KR" sz="700" b="0" kern="1200">
                          <a:solidFill>
                            <a:schemeClr val="dk1"/>
                          </a:solidFill>
                        </a:rPr>
                        <a:t>Myanmar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76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18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ko-KR" sz="700" b="0" kern="1200">
                          <a:solidFill>
                            <a:schemeClr val="dk1"/>
                          </a:solidFill>
                        </a:rPr>
                        <a:t>Nepal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3332961542"/>
                  </a:ext>
                </a:extLst>
              </a:tr>
              <a:tr h="18734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ko-KR" sz="700" b="0" kern="1200">
                          <a:solidFill>
                            <a:schemeClr val="dk1"/>
                          </a:solidFill>
                        </a:rPr>
                        <a:t>19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New Zealand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971528393"/>
                  </a:ext>
                </a:extLst>
              </a:tr>
              <a:tr h="176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700" b="0" kern="1200">
                          <a:solidFill>
                            <a:schemeClr val="dk1"/>
                          </a:solidFill>
                        </a:rPr>
                        <a:t>20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Pakistan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4218163557"/>
                  </a:ext>
                </a:extLst>
              </a:tr>
              <a:tr h="176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700" b="0" kern="1200">
                          <a:solidFill>
                            <a:schemeClr val="dk1"/>
                          </a:solidFill>
                        </a:rPr>
                        <a:t>21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altLang="ko-KR" sz="700" b="0" kern="1200">
                          <a:solidFill>
                            <a:schemeClr val="dk1"/>
                          </a:solidFill>
                        </a:rPr>
                        <a:t>Palau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1949235839"/>
                  </a:ext>
                </a:extLst>
              </a:tr>
              <a:tr h="176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22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kern="1200">
                          <a:solidFill>
                            <a:schemeClr val="tx1"/>
                          </a:solidFill>
                          <a:effectLst/>
                        </a:rPr>
                        <a:t>Papua New Guinea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76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23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kern="1200">
                          <a:solidFill>
                            <a:schemeClr val="tx1"/>
                          </a:solidFill>
                          <a:effectLst/>
                        </a:rPr>
                        <a:t>Philippines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76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>
                          <a:solidFill>
                            <a:schemeClr val="dk1"/>
                          </a:solidFill>
                        </a:rPr>
                        <a:t>24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700" b="0" kern="1200">
                          <a:solidFill>
                            <a:schemeClr val="dk1"/>
                          </a:solidFill>
                        </a:rPr>
                        <a:t>Singapore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7632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ko-KR" sz="700" b="0" kern="1200">
                          <a:solidFill>
                            <a:schemeClr val="dk1"/>
                          </a:solidFill>
                        </a:rPr>
                        <a:t>25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700" b="0" kern="1200" dirty="0">
                          <a:solidFill>
                            <a:schemeClr val="dk1"/>
                          </a:solidFill>
                        </a:rPr>
                        <a:t>Sri Lanka</a:t>
                      </a: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Arial" charset="0"/>
                        <a:cs typeface="Arial" panose="020B0604020202020204" pitchFamily="34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7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ko-KR" altLang="en-US" sz="7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79" marR="68579" marT="34288" marB="34288" horzOverflow="overflow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6" name="Picture 4" descr="Description: ARIN-AP-Colour">
            <a:extLst>
              <a:ext uri="{FF2B5EF4-FFF2-40B4-BE49-F238E27FC236}">
                <a16:creationId xmlns:a16="http://schemas.microsoft.com/office/drawing/2014/main" id="{5C80BB90-7331-C645-BF7C-0B176CC952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2137" y="1370588"/>
            <a:ext cx="1293019" cy="1293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772796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5365" y="306150"/>
            <a:ext cx="6157401" cy="77093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2800" b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17 ARIN-WA (Western Africa) Members</a:t>
            </a:r>
            <a:br>
              <a:rPr lang="en-GB" sz="1600" b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GB" sz="1600" b="1" dirty="0">
              <a:solidFill>
                <a:schemeClr val="accent1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2531" name="TextBox 3"/>
          <p:cNvSpPr txBox="1">
            <a:spLocks noChangeArrowheads="1"/>
          </p:cNvSpPr>
          <p:nvPr/>
        </p:nvSpPr>
        <p:spPr bwMode="auto">
          <a:xfrm>
            <a:off x="1983129" y="1284090"/>
            <a:ext cx="1674019" cy="27996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900" b="0" i="0" dirty="0">
                <a:solidFill>
                  <a:srgbClr val="000000"/>
                </a:solidFill>
                <a:latin typeface="+mn-lt"/>
              </a:rPr>
              <a:t>Benin		</a:t>
            </a:r>
          </a:p>
          <a:p>
            <a:pPr eaLnBrk="1" fontAlgn="base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900" b="0" i="0" dirty="0">
                <a:solidFill>
                  <a:srgbClr val="000000"/>
                </a:solidFill>
                <a:latin typeface="+mn-lt"/>
              </a:rPr>
              <a:t>Burkina Faso </a:t>
            </a:r>
          </a:p>
          <a:p>
            <a:pPr eaLnBrk="1" fontAlgn="base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900" b="0" i="0" dirty="0">
                <a:solidFill>
                  <a:srgbClr val="000000"/>
                </a:solidFill>
                <a:latin typeface="+mn-lt"/>
              </a:rPr>
              <a:t>Cape Verde</a:t>
            </a:r>
          </a:p>
          <a:p>
            <a:pPr eaLnBrk="1" fontAlgn="base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900" b="0" i="0" dirty="0">
                <a:solidFill>
                  <a:srgbClr val="000000"/>
                </a:solidFill>
                <a:latin typeface="+mn-lt"/>
              </a:rPr>
              <a:t>Gambia</a:t>
            </a:r>
          </a:p>
          <a:p>
            <a:pPr eaLnBrk="1" fontAlgn="base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900" b="0" i="0" dirty="0">
                <a:solidFill>
                  <a:srgbClr val="000000"/>
                </a:solidFill>
                <a:latin typeface="+mn-lt"/>
              </a:rPr>
              <a:t>Ghana</a:t>
            </a:r>
          </a:p>
          <a:p>
            <a:pPr eaLnBrk="1" fontAlgn="base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900" b="0" i="0" dirty="0">
                <a:solidFill>
                  <a:srgbClr val="000000"/>
                </a:solidFill>
                <a:latin typeface="+mn-lt"/>
              </a:rPr>
              <a:t>Guinea</a:t>
            </a:r>
          </a:p>
          <a:p>
            <a:pPr eaLnBrk="1" fontAlgn="base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900" b="0" i="0" dirty="0">
                <a:solidFill>
                  <a:srgbClr val="000000"/>
                </a:solidFill>
                <a:latin typeface="+mn-lt"/>
              </a:rPr>
              <a:t>Guinea-Bissau</a:t>
            </a:r>
          </a:p>
          <a:p>
            <a:pPr eaLnBrk="1" fontAlgn="base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900" b="0" i="0" dirty="0">
                <a:solidFill>
                  <a:srgbClr val="000000"/>
                </a:solidFill>
                <a:latin typeface="+mn-lt"/>
              </a:rPr>
              <a:t>Ivory Coast</a:t>
            </a:r>
          </a:p>
        </p:txBody>
      </p:sp>
      <p:sp>
        <p:nvSpPr>
          <p:cNvPr id="22533" name="TextBox 7"/>
          <p:cNvSpPr txBox="1">
            <a:spLocks noChangeArrowheads="1"/>
          </p:cNvSpPr>
          <p:nvPr/>
        </p:nvSpPr>
        <p:spPr bwMode="auto">
          <a:xfrm>
            <a:off x="4341479" y="993577"/>
            <a:ext cx="2002171" cy="3492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endParaRPr lang="en-GB" altLang="en-US" sz="900" b="0" i="0" dirty="0">
              <a:solidFill>
                <a:srgbClr val="000000"/>
              </a:solidFill>
              <a:latin typeface="+mn-lt"/>
            </a:endParaRPr>
          </a:p>
          <a:p>
            <a:pPr eaLnBrk="1" fontAlgn="base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900" b="0" i="0" dirty="0">
                <a:solidFill>
                  <a:srgbClr val="000000"/>
                </a:solidFill>
                <a:latin typeface="+mn-lt"/>
              </a:rPr>
              <a:t>Liberia</a:t>
            </a:r>
          </a:p>
          <a:p>
            <a:pPr eaLnBrk="1" fontAlgn="base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900" b="0" i="0" dirty="0">
                <a:solidFill>
                  <a:srgbClr val="000000"/>
                </a:solidFill>
                <a:latin typeface="+mn-lt"/>
              </a:rPr>
              <a:t>Mali</a:t>
            </a:r>
          </a:p>
          <a:p>
            <a:pPr eaLnBrk="1" fontAlgn="base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900" b="0" i="0" dirty="0">
                <a:solidFill>
                  <a:srgbClr val="000000"/>
                </a:solidFill>
                <a:latin typeface="+mn-lt"/>
              </a:rPr>
              <a:t>Mauretania</a:t>
            </a:r>
          </a:p>
          <a:p>
            <a:pPr eaLnBrk="1" fontAlgn="base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900" b="0" i="0" dirty="0">
                <a:solidFill>
                  <a:srgbClr val="000000"/>
                </a:solidFill>
                <a:latin typeface="+mn-lt"/>
              </a:rPr>
              <a:t>Niger</a:t>
            </a:r>
          </a:p>
          <a:p>
            <a:pPr eaLnBrk="1" fontAlgn="base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900" b="0" i="0" dirty="0">
                <a:solidFill>
                  <a:srgbClr val="000000"/>
                </a:solidFill>
                <a:latin typeface="+mn-lt"/>
              </a:rPr>
              <a:t>Nigeria</a:t>
            </a:r>
          </a:p>
          <a:p>
            <a:pPr eaLnBrk="1" fontAlgn="base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900" b="0" i="0" dirty="0">
                <a:solidFill>
                  <a:srgbClr val="000000"/>
                </a:solidFill>
                <a:latin typeface="+mn-lt"/>
              </a:rPr>
              <a:t>Sao Tome &amp; Principe</a:t>
            </a:r>
          </a:p>
          <a:p>
            <a:pPr eaLnBrk="1" fontAlgn="base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900" b="0" i="0" dirty="0">
                <a:solidFill>
                  <a:srgbClr val="000000"/>
                </a:solidFill>
                <a:latin typeface="+mn-lt"/>
              </a:rPr>
              <a:t>Senegal</a:t>
            </a:r>
          </a:p>
          <a:p>
            <a:pPr eaLnBrk="1" fontAlgn="base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900" b="0" i="0" dirty="0">
                <a:solidFill>
                  <a:srgbClr val="000000"/>
                </a:solidFill>
                <a:latin typeface="+mn-lt"/>
              </a:rPr>
              <a:t>Sierra Leone</a:t>
            </a:r>
          </a:p>
          <a:p>
            <a:pPr eaLnBrk="1" fontAlgn="base" hangingPunct="1">
              <a:lnSpc>
                <a:spcPct val="250000"/>
              </a:lnSpc>
              <a:spcBef>
                <a:spcPct val="0"/>
              </a:spcBef>
              <a:spcAft>
                <a:spcPct val="0"/>
              </a:spcAft>
            </a:pPr>
            <a:r>
              <a:rPr lang="en-GB" altLang="en-US" sz="900" b="0" i="0" dirty="0">
                <a:solidFill>
                  <a:srgbClr val="000000"/>
                </a:solidFill>
                <a:latin typeface="+mn-lt"/>
              </a:rPr>
              <a:t>Togo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604" y="1437086"/>
            <a:ext cx="342900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604" y="1762126"/>
            <a:ext cx="342900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604" y="2139555"/>
            <a:ext cx="342900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604" y="2468167"/>
            <a:ext cx="342900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604" y="2842023"/>
            <a:ext cx="342900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9" name="Picture 1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604" y="3165873"/>
            <a:ext cx="342900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0" name="Picture 12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604" y="3489723"/>
            <a:ext cx="342900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01604" y="3813573"/>
            <a:ext cx="342900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244" y="1437086"/>
            <a:ext cx="342900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3" name="Picture 1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244" y="2113361"/>
            <a:ext cx="342900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4" name="Picture 1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60244" y="1762126"/>
            <a:ext cx="342900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5" name="Picture 17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910" y="2468167"/>
            <a:ext cx="342900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6" name="Picture 18"/>
          <p:cNvPicPr>
            <a:picLocks noChangeAspect="1" noChangeArrowheads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910" y="2842023"/>
            <a:ext cx="342900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7" name="Picture 19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910" y="3591591"/>
            <a:ext cx="342900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8" name="Picture 20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910" y="3910679"/>
            <a:ext cx="342900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49" name="Picture 21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51910" y="4250007"/>
            <a:ext cx="342900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4"/>
          <p:cNvPicPr>
            <a:picLocks noChangeAspect="1" noChangeArrowheads="1"/>
          </p:cNvPicPr>
          <p:nvPr/>
        </p:nvPicPr>
        <p:blipFill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43650" y="2057400"/>
            <a:ext cx="1471613" cy="1266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FDFEDB-C107-CA43-8292-486CCBF8F2C3}" type="slidenum">
              <a:rPr lang="en-US" smtClean="0"/>
              <a:pPr/>
              <a:t>58</a:t>
            </a:fld>
            <a:endParaRPr lang="en-US" dirty="0"/>
          </a:p>
        </p:txBody>
      </p:sp>
      <p:pic>
        <p:nvPicPr>
          <p:cNvPr id="3074" name="Picture 2" descr="Flag of São Tomé and Príncipe">
            <a:extLst>
              <a:ext uri="{FF2B5EF4-FFF2-40B4-BE49-F238E27FC236}">
                <a16:creationId xmlns:a16="http://schemas.microsoft.com/office/drawing/2014/main" id="{13982734-AFAD-C1CA-34EB-B4F9E8255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1910" y="3213726"/>
            <a:ext cx="351234" cy="235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897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54"/>
          <p:cNvSpPr txBox="1">
            <a:spLocks noChangeArrowheads="1"/>
          </p:cNvSpPr>
          <p:nvPr/>
        </p:nvSpPr>
        <p:spPr bwMode="auto">
          <a:xfrm>
            <a:off x="206545" y="132263"/>
            <a:ext cx="8307976" cy="99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42608" tIns="21304" rIns="42608" bIns="21304">
            <a:spAutoFit/>
          </a:bodyPr>
          <a:lstStyle>
            <a:lvl1pPr marL="361950" defTabSz="7556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7556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7556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7556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7556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75565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altLang="en-US" sz="2800" i="0" dirty="0">
                <a:solidFill>
                  <a:schemeClr val="accent1"/>
                </a:solidFill>
                <a:latin typeface="+mj-lt"/>
              </a:rPr>
              <a:t>ARIN-CARIB A</a:t>
            </a:r>
            <a:r>
              <a:rPr lang="en-US" altLang="en-US" sz="2800" b="0" i="0" dirty="0">
                <a:solidFill>
                  <a:schemeClr val="accent1"/>
                </a:solidFill>
                <a:latin typeface="+mj-lt"/>
              </a:rPr>
              <a:t>sset </a:t>
            </a:r>
            <a:r>
              <a:rPr lang="en-US" altLang="en-US" sz="2800" i="0" dirty="0">
                <a:solidFill>
                  <a:schemeClr val="accent1"/>
                </a:solidFill>
                <a:latin typeface="+mj-lt"/>
              </a:rPr>
              <a:t>R</a:t>
            </a:r>
            <a:r>
              <a:rPr lang="en-US" altLang="en-US" sz="2800" b="0" i="0" dirty="0">
                <a:solidFill>
                  <a:schemeClr val="accent1"/>
                </a:solidFill>
                <a:latin typeface="+mj-lt"/>
              </a:rPr>
              <a:t>ecovery </a:t>
            </a:r>
            <a:r>
              <a:rPr lang="en-US" altLang="en-US" sz="2800" i="0" dirty="0">
                <a:solidFill>
                  <a:schemeClr val="accent1"/>
                </a:solidFill>
                <a:latin typeface="+mj-lt"/>
              </a:rPr>
              <a:t>I</a:t>
            </a:r>
            <a:r>
              <a:rPr lang="en-US" altLang="en-US" sz="2800" b="0" i="0" dirty="0">
                <a:solidFill>
                  <a:schemeClr val="accent1"/>
                </a:solidFill>
                <a:latin typeface="+mj-lt"/>
              </a:rPr>
              <a:t>nter-Agency </a:t>
            </a:r>
            <a:r>
              <a:rPr lang="en-US" altLang="en-US" sz="2800" i="0" dirty="0">
                <a:solidFill>
                  <a:schemeClr val="accent1"/>
                </a:solidFill>
                <a:latin typeface="+mj-lt"/>
              </a:rPr>
              <a:t>N</a:t>
            </a:r>
            <a:r>
              <a:rPr lang="en-US" altLang="en-US" sz="2800" b="0" i="0" dirty="0">
                <a:solidFill>
                  <a:schemeClr val="accent1"/>
                </a:solidFill>
                <a:latin typeface="+mj-lt"/>
              </a:rPr>
              <a:t>etwork </a:t>
            </a: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GB" altLang="en-US" sz="2800" i="0" dirty="0">
                <a:solidFill>
                  <a:schemeClr val="accent1"/>
                </a:solidFill>
                <a:latin typeface="+mj-lt"/>
              </a:rPr>
              <a:t>Carib</a:t>
            </a:r>
            <a:r>
              <a:rPr lang="en-GB" altLang="en-US" sz="2800" b="0" i="0" dirty="0">
                <a:solidFill>
                  <a:schemeClr val="accent1"/>
                </a:solidFill>
                <a:latin typeface="+mj-lt"/>
              </a:rPr>
              <a:t>bean (32 Members)</a:t>
            </a:r>
          </a:p>
        </p:txBody>
      </p:sp>
      <p:sp>
        <p:nvSpPr>
          <p:cNvPr id="17411" name="Slide Number Placeholder 1"/>
          <p:cNvSpPr txBox="1">
            <a:spLocks noGrp="1"/>
          </p:cNvSpPr>
          <p:nvPr/>
        </p:nvSpPr>
        <p:spPr bwMode="auto">
          <a:xfrm>
            <a:off x="2141341" y="4272858"/>
            <a:ext cx="567035" cy="1509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 b="1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endParaRPr lang="en-GB" altLang="en-US" sz="675" b="0" i="0" dirty="0">
              <a:solidFill>
                <a:srgbClr val="063170"/>
              </a:solidFill>
              <a:latin typeface="Arial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6262069" y="2462839"/>
            <a:ext cx="2404838" cy="889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51433" tIns="25717" rIns="51433" bIns="25717" anchor="ctr"/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en-GB" sz="1125" b="1" dirty="0">
                <a:solidFill>
                  <a:srgbClr val="000000"/>
                </a:solidFill>
                <a:latin typeface="+mj-lt"/>
              </a:rPr>
              <a:t>The Caribbean (ARIN-CARIB)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FDFEDB-C107-CA43-8292-486CCBF8F2C3}" type="slidenum">
              <a:rPr lang="en-US" smtClean="0"/>
              <a:pPr/>
              <a:t>59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0290921"/>
              </p:ext>
            </p:extLst>
          </p:nvPr>
        </p:nvGraphicFramePr>
        <p:xfrm>
          <a:off x="1275550" y="1275606"/>
          <a:ext cx="4484583" cy="343383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2432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1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99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900" b="0" dirty="0">
                          <a:solidFill>
                            <a:srgbClr val="000000"/>
                          </a:solidFill>
                        </a:rPr>
                        <a:t>Anguilla</a:t>
                      </a:r>
                      <a:endParaRPr lang="en-US" sz="9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900" b="0" dirty="0">
                          <a:solidFill>
                            <a:srgbClr val="000000"/>
                          </a:solidFill>
                        </a:rPr>
                        <a:t>Jamaica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995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altLang="en-US" sz="900" b="0" dirty="0">
                          <a:solidFill>
                            <a:srgbClr val="000000"/>
                          </a:solidFill>
                        </a:rPr>
                        <a:t>Antigua &amp; Barbuda</a:t>
                      </a:r>
                      <a:endParaRPr lang="en-US" sz="9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dk1"/>
                          </a:solidFill>
                        </a:rPr>
                        <a:t>Martinique (FR)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95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/>
                        <a:t>Aruba</a:t>
                      </a:r>
                      <a:endParaRPr lang="en-US" sz="9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dk1"/>
                          </a:solidFill>
                        </a:rPr>
                        <a:t>Montserrat (UK)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995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/>
                        <a:t>Bahamas</a:t>
                      </a:r>
                      <a:endParaRPr lang="en-US" sz="9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chemeClr val="dk1"/>
                          </a:solidFill>
                        </a:rPr>
                        <a:t>Saba (NL)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995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/>
                        <a:t>Barbados</a:t>
                      </a:r>
                      <a:endParaRPr lang="en-US" sz="900" b="0" i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chemeClr val="dk1"/>
                          </a:solidFill>
                        </a:rPr>
                        <a:t>St. Barthelemy (FR)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995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/>
                        <a:t>Belize</a:t>
                      </a:r>
                      <a:endParaRPr lang="en-US" sz="9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dk1"/>
                          </a:solidFill>
                        </a:rPr>
                        <a:t>St. Eustatius (NL)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995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altLang="en-US" sz="900" b="0" dirty="0">
                          <a:solidFill>
                            <a:srgbClr val="000000"/>
                          </a:solidFill>
                        </a:rPr>
                        <a:t>Bermuda</a:t>
                      </a:r>
                      <a:endParaRPr lang="en-US" sz="9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chemeClr val="dk1"/>
                          </a:solidFill>
                        </a:rPr>
                        <a:t>St. Kitts &amp; Nevis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995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/>
                        <a:t>Bonaire (NL)</a:t>
                      </a:r>
                      <a:endParaRPr lang="en-US" sz="9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chemeClr val="dk1"/>
                          </a:solidFill>
                        </a:rPr>
                        <a:t>St. Lucia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995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altLang="en-US" sz="900" b="0" dirty="0">
                          <a:solidFill>
                            <a:srgbClr val="000000"/>
                          </a:solidFill>
                        </a:rPr>
                        <a:t>British Virgin Islands (UK)</a:t>
                      </a:r>
                      <a:endParaRPr lang="en-US" sz="9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dk1"/>
                          </a:solidFill>
                        </a:rPr>
                        <a:t>St. Maarten (NL)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995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/>
                        <a:t>Canada</a:t>
                      </a:r>
                      <a:endParaRPr lang="en-US" sz="9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dk1"/>
                          </a:solidFill>
                        </a:rPr>
                        <a:t>St. Martin (FR)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99959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en-US" sz="900" b="0" dirty="0">
                          <a:solidFill>
                            <a:srgbClr val="000000"/>
                          </a:solidFill>
                        </a:rPr>
                        <a:t>Cayman Islands (UK)</a:t>
                      </a:r>
                      <a:endParaRPr lang="en-US" sz="9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dk1"/>
                          </a:solidFill>
                        </a:rPr>
                        <a:t>St. Vincent &amp; the Grenadines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9995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/>
                        <a:t>Curacao (NL)</a:t>
                      </a:r>
                      <a:endParaRPr lang="en-US" sz="9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kern="1200" dirty="0">
                          <a:solidFill>
                            <a:schemeClr val="dk1"/>
                          </a:solidFill>
                        </a:rPr>
                        <a:t>Suriname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9995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/>
                        <a:t>Dominica</a:t>
                      </a:r>
                      <a:endParaRPr lang="en-US" sz="9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chemeClr val="dk1"/>
                          </a:solidFill>
                        </a:rPr>
                        <a:t>Trinidad &amp; Tobago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160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/>
                        <a:t>Dominican</a:t>
                      </a:r>
                      <a:r>
                        <a:rPr lang="en-US" sz="900" b="0" baseline="0" dirty="0"/>
                        <a:t> Republic</a:t>
                      </a:r>
                      <a:endParaRPr lang="en-US" sz="9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chemeClr val="dk1"/>
                          </a:solidFill>
                        </a:rPr>
                        <a:t>Turks &amp; Caicos Islands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99959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dirty="0"/>
                        <a:t>French Guiana (FR)</a:t>
                      </a:r>
                      <a:endParaRPr lang="en-US" sz="9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b="0" kern="1200" dirty="0">
                          <a:solidFill>
                            <a:schemeClr val="dk1"/>
                          </a:solidFill>
                        </a:rPr>
                        <a:t>USA</a:t>
                      </a:r>
                      <a:endParaRPr lang="en-US" sz="9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707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b="0" dirty="0" err="1"/>
                        <a:t>Guadaloupe</a:t>
                      </a:r>
                      <a:r>
                        <a:rPr lang="en-US" sz="900" b="0" dirty="0"/>
                        <a:t> (FR)</a:t>
                      </a:r>
                      <a:endParaRPr lang="en-US" sz="9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9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altLang="en-US" sz="900" b="0" dirty="0" err="1">
                          <a:solidFill>
                            <a:srgbClr val="000000"/>
                          </a:solidFill>
                        </a:rPr>
                        <a:t>Haitia</a:t>
                      </a:r>
                      <a:endParaRPr lang="en-US" sz="900" b="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900" b="0" kern="1200" dirty="0">
                          <a:solidFill>
                            <a:schemeClr val="dk1"/>
                          </a:solidFill>
                        </a:rPr>
                        <a:t>CARICOM &amp; CFATF</a:t>
                      </a:r>
                      <a:endParaRPr lang="en-GB" sz="900" b="0" kern="1200" dirty="0">
                        <a:solidFill>
                          <a:schemeClr val="dk1"/>
                        </a:solidFill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51435" marR="51435" marT="25718" marB="25718"/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</a:tbl>
          </a:graphicData>
        </a:graphic>
      </p:graphicFrame>
      <p:pic>
        <p:nvPicPr>
          <p:cNvPr id="8" name="Picture 7" descr="C:\Users\wgowi\AppData\Local\Microsoft\Windows\INetCache\Content.Word\Arin Carib 2.jpg.pn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9376" y="1185315"/>
            <a:ext cx="1530224" cy="14365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860088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1BF84-A58F-F7C5-C5C2-1E7DDAFA8C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853463"/>
            <a:ext cx="8229600" cy="857250"/>
          </a:xfrm>
        </p:spPr>
        <p:txBody>
          <a:bodyPr>
            <a:normAutofit fontScale="90000"/>
          </a:bodyPr>
          <a:lstStyle/>
          <a:p>
            <a:br>
              <a:rPr lang="en-DE" dirty="0"/>
            </a:br>
            <a:r>
              <a:rPr lang="en-GB" sz="2700" b="1" dirty="0"/>
              <a:t>Legal and Institutional Frameworks for Asset Recovery and Confiscation</a:t>
            </a:r>
            <a:br>
              <a:rPr lang="en-GB" sz="2700" b="1" dirty="0"/>
            </a:br>
            <a:r>
              <a:rPr lang="en-GB" sz="2700" b="1" dirty="0"/>
              <a:t>Comparative Approaches: EU and South Partner Countries</a:t>
            </a:r>
            <a:br>
              <a:rPr lang="en-GB" sz="1800" b="1" dirty="0"/>
            </a:br>
            <a:br>
              <a:rPr lang="en-GB" sz="1800" b="1" dirty="0"/>
            </a:br>
            <a:r>
              <a:rPr lang="en-DE" sz="2700" b="1" dirty="0"/>
              <a:t>Session 1</a:t>
            </a:r>
            <a:endParaRPr lang="en-DE" sz="2200" b="1" dirty="0"/>
          </a:p>
        </p:txBody>
      </p:sp>
    </p:spTree>
    <p:extLst>
      <p:ext uri="{BB962C8B-B14F-4D97-AF65-F5344CB8AC3E}">
        <p14:creationId xmlns:p14="http://schemas.microsoft.com/office/powerpoint/2010/main" val="227788038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B9E92A-0804-CB41-A865-223C33313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093" y="252611"/>
            <a:ext cx="7860257" cy="904798"/>
          </a:xfrm>
          <a:noFill/>
          <a:ln>
            <a:noFill/>
          </a:ln>
        </p:spPr>
        <p:txBody>
          <a:bodyPr wrap="square" lIns="42608" tIns="21304" rIns="42608" bIns="21304">
            <a:spAutoFit/>
          </a:bodyPr>
          <a:lstStyle/>
          <a:p>
            <a:pPr marL="361950" defTabSz="755650" fontAlgn="base">
              <a:spcBef>
                <a:spcPct val="20000"/>
              </a:spcBef>
              <a:spcAft>
                <a:spcPct val="0"/>
              </a:spcAft>
            </a:pPr>
            <a:r>
              <a:rPr lang="en-US" sz="2800" b="1" dirty="0">
                <a:solidFill>
                  <a:schemeClr val="accent1"/>
                </a:solidFill>
                <a:ea typeface="+mn-ea"/>
                <a:cs typeface="+mn-cs"/>
              </a:rPr>
              <a:t>Asset Recovery Inter-agency Network West and Central Asia (ARIN-WCA) 8 Members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AF599FF-0B46-2E4F-A5AD-7FBC92C8F7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73400" y="1443250"/>
            <a:ext cx="2445426" cy="347945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Afghanistan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Iran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Kazakhstan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Kyrgyzstan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Pakistan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Tajikistan</a:t>
            </a:r>
          </a:p>
          <a:p>
            <a:pPr>
              <a:lnSpc>
                <a:spcPct val="120000"/>
              </a:lnSpc>
            </a:pPr>
            <a:r>
              <a:rPr lang="en-US" dirty="0">
                <a:latin typeface="+mn-lt"/>
              </a:rPr>
              <a:t>Turkmenistan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9DD8D9A-BF5B-914A-BF4A-DCB8DA0AC0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430" y="1376420"/>
            <a:ext cx="1217210" cy="121721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2D726D-AE5E-4C20-0586-E9216C30D4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DFEDB-C107-CA43-8292-486CCBF8F2C3}" type="slidenum">
              <a:rPr lang="en-US" smtClean="0"/>
              <a:t>60</a:t>
            </a:fld>
            <a:endParaRPr lang="en-US"/>
          </a:p>
        </p:txBody>
      </p:sp>
      <p:sp>
        <p:nvSpPr>
          <p:cNvPr id="6" name="Content Placeholder 4">
            <a:extLst>
              <a:ext uri="{FF2B5EF4-FFF2-40B4-BE49-F238E27FC236}">
                <a16:creationId xmlns:a16="http://schemas.microsoft.com/office/drawing/2014/main" id="{3F1F5615-5523-7FA0-237D-03BE99CA83CE}"/>
              </a:ext>
            </a:extLst>
          </p:cNvPr>
          <p:cNvSpPr txBox="1">
            <a:spLocks/>
          </p:cNvSpPr>
          <p:nvPr/>
        </p:nvSpPr>
        <p:spPr>
          <a:xfrm>
            <a:off x="5576035" y="1443249"/>
            <a:ext cx="2395986" cy="34794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ct val="20000"/>
              </a:spcBef>
              <a:buClr>
                <a:srgbClr val="C18172"/>
              </a:buClr>
              <a:buFont typeface="Wingdings 3" panose="05040102010807070707" pitchFamily="18" charset="2"/>
              <a:buChar char=""/>
              <a:defRPr sz="3000" kern="1200">
                <a:solidFill>
                  <a:srgbClr val="2B4754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000" kern="1200">
                <a:solidFill>
                  <a:srgbClr val="2B4754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2B4754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rgbClr val="2B4754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rgbClr val="2B4754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Wingdings" panose="05000000000000000000" pitchFamily="2" charset="2"/>
              <a:buChar char="§"/>
              <a:defRPr sz="18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dirty="0">
                <a:latin typeface="+mn-lt"/>
              </a:rPr>
              <a:t>Uzbekistan</a:t>
            </a:r>
          </a:p>
        </p:txBody>
      </p:sp>
    </p:spTree>
    <p:extLst>
      <p:ext uri="{BB962C8B-B14F-4D97-AF65-F5344CB8AC3E}">
        <p14:creationId xmlns:p14="http://schemas.microsoft.com/office/powerpoint/2010/main" val="191142631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018" y="245660"/>
            <a:ext cx="8007478" cy="75039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GB" sz="2800" b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ARIN-EA (East Africa)</a:t>
            </a:r>
            <a:br>
              <a:rPr lang="en-GB" sz="2800" b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800" b="1" dirty="0">
                <a:solidFill>
                  <a:schemeClr val="accent1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8 members</a:t>
            </a:r>
          </a:p>
        </p:txBody>
      </p:sp>
      <p:grpSp>
        <p:nvGrpSpPr>
          <p:cNvPr id="21507" name="Group 16"/>
          <p:cNvGrpSpPr>
            <a:grpSpLocks/>
          </p:cNvGrpSpPr>
          <p:nvPr/>
        </p:nvGrpSpPr>
        <p:grpSpPr bwMode="auto">
          <a:xfrm>
            <a:off x="1894647" y="1164149"/>
            <a:ext cx="1838325" cy="3624069"/>
            <a:chOff x="467543" y="1537498"/>
            <a:chExt cx="2450032" cy="4832810"/>
          </a:xfrm>
        </p:grpSpPr>
        <p:sp>
          <p:nvSpPr>
            <p:cNvPr id="21521" name="TextBox 5"/>
            <p:cNvSpPr txBox="1">
              <a:spLocks noChangeArrowheads="1"/>
            </p:cNvSpPr>
            <p:nvPr/>
          </p:nvSpPr>
          <p:spPr bwMode="auto">
            <a:xfrm>
              <a:off x="467543" y="1537498"/>
              <a:ext cx="2450032" cy="48328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3200" b="1" i="1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350" b="0" i="0" dirty="0">
                  <a:solidFill>
                    <a:srgbClr val="000000"/>
                  </a:solidFill>
                  <a:latin typeface="+mn-lt"/>
                </a:rPr>
                <a:t>Burundi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1350" b="0" i="0" dirty="0">
                <a:solidFill>
                  <a:srgbClr val="000000"/>
                </a:solidFill>
                <a:latin typeface="+mn-lt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350" b="0" i="0" dirty="0">
                  <a:solidFill>
                    <a:srgbClr val="000000"/>
                  </a:solidFill>
                  <a:latin typeface="+mn-lt"/>
                </a:rPr>
                <a:t>Djibouti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1350" b="0" i="0" dirty="0">
                <a:solidFill>
                  <a:srgbClr val="000000"/>
                </a:solidFill>
                <a:latin typeface="+mn-lt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350" b="0" i="0" dirty="0">
                  <a:solidFill>
                    <a:srgbClr val="000000"/>
                  </a:solidFill>
                  <a:latin typeface="+mn-lt"/>
                </a:rPr>
                <a:t>Ethiopia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1350" b="0" i="0" dirty="0">
                <a:solidFill>
                  <a:srgbClr val="000000"/>
                </a:solidFill>
                <a:latin typeface="+mn-lt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350" b="0" i="0" dirty="0">
                  <a:solidFill>
                    <a:srgbClr val="000000"/>
                  </a:solidFill>
                  <a:latin typeface="+mn-lt"/>
                </a:rPr>
                <a:t>Kenya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1350" b="0" i="0" dirty="0">
                <a:solidFill>
                  <a:srgbClr val="000000"/>
                </a:solidFill>
                <a:latin typeface="+mn-lt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350" b="0" i="0" dirty="0">
                  <a:solidFill>
                    <a:srgbClr val="000000"/>
                  </a:solidFill>
                  <a:latin typeface="+mn-lt"/>
                </a:rPr>
                <a:t>Rwanda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1350" b="0" i="0" dirty="0">
                <a:solidFill>
                  <a:srgbClr val="000000"/>
                </a:solidFill>
                <a:latin typeface="+mn-lt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350" b="0" i="0" dirty="0">
                  <a:solidFill>
                    <a:srgbClr val="000000"/>
                  </a:solidFill>
                  <a:latin typeface="+mn-lt"/>
                </a:rPr>
                <a:t>South Sudan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1350" b="0" i="0" dirty="0">
                <a:solidFill>
                  <a:srgbClr val="000000"/>
                </a:solidFill>
                <a:latin typeface="+mn-lt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350" b="0" i="0" dirty="0">
                  <a:solidFill>
                    <a:srgbClr val="000000"/>
                  </a:solidFill>
                  <a:latin typeface="+mn-lt"/>
                </a:rPr>
                <a:t>Tanzania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1350" b="0" i="0" dirty="0">
                <a:solidFill>
                  <a:srgbClr val="000000"/>
                </a:solidFill>
                <a:latin typeface="+mn-lt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GB" altLang="en-US" sz="1350" b="0" i="0" dirty="0">
                  <a:solidFill>
                    <a:srgbClr val="000000"/>
                  </a:solidFill>
                  <a:latin typeface="+mn-lt"/>
                </a:rPr>
                <a:t>Uganda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1350" b="0" i="0" dirty="0">
                <a:solidFill>
                  <a:srgbClr val="000000"/>
                </a:solidFill>
                <a:latin typeface="+mn-lt"/>
              </a:endParaRP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en-GB" altLang="en-US" sz="1350" b="0" i="0" dirty="0">
                <a:solidFill>
                  <a:srgbClr val="000000"/>
                </a:solidFill>
                <a:latin typeface="+mn-lt"/>
              </a:endParaRPr>
            </a:p>
          </p:txBody>
        </p:sp>
        <p:grpSp>
          <p:nvGrpSpPr>
            <p:cNvPr id="21522" name="Group 15"/>
            <p:cNvGrpSpPr>
              <a:grpSpLocks/>
            </p:cNvGrpSpPr>
            <p:nvPr/>
          </p:nvGrpSpPr>
          <p:grpSpPr bwMode="auto">
            <a:xfrm>
              <a:off x="2196000" y="1603449"/>
              <a:ext cx="576000" cy="4129775"/>
              <a:chOff x="2196000" y="1603448"/>
              <a:chExt cx="576000" cy="4129776"/>
            </a:xfrm>
          </p:grpSpPr>
          <p:pic>
            <p:nvPicPr>
              <p:cNvPr id="21523" name="Picture 3"/>
              <p:cNvPicPr preferRelativeResize="0">
                <a:picLocks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6000" y="5445224"/>
                <a:ext cx="576000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4" name="Picture 6"/>
              <p:cNvPicPr preferRelativeResize="0">
                <a:picLocks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6000" y="2618185"/>
                <a:ext cx="576000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5" name="Picture 7"/>
              <p:cNvPicPr preferRelativeResize="0">
                <a:picLocks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6000" y="1603448"/>
                <a:ext cx="576000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6" name="Picture 8"/>
              <p:cNvPicPr preferRelativeResize="0">
                <a:picLocks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6000" y="2167864"/>
                <a:ext cx="576000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7" name="Picture 10"/>
              <p:cNvPicPr preferRelativeResize="0">
                <a:picLocks/>
              </p:cNvPicPr>
              <p:nvPr/>
            </p:nvPicPr>
            <p:blipFill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6000" y="3167352"/>
                <a:ext cx="576000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8" name="Picture 11"/>
              <p:cNvPicPr preferRelativeResize="0">
                <a:picLocks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6000" y="3770901"/>
                <a:ext cx="576000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29" name="Picture 12"/>
              <p:cNvPicPr preferRelativeResize="0">
                <a:picLocks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6000" y="4356260"/>
                <a:ext cx="576000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530" name="Picture 13"/>
              <p:cNvPicPr preferRelativeResize="0">
                <a:picLocks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6000" y="5001861"/>
                <a:ext cx="576000" cy="288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1508" name="Group 8"/>
          <p:cNvGrpSpPr>
            <a:grpSpLocks/>
          </p:cNvGrpSpPr>
          <p:nvPr/>
        </p:nvGrpSpPr>
        <p:grpSpPr bwMode="auto">
          <a:xfrm>
            <a:off x="4334877" y="1197627"/>
            <a:ext cx="3334352" cy="3110578"/>
            <a:chOff x="1538287" y="157162"/>
            <a:chExt cx="6067425" cy="6543675"/>
          </a:xfrm>
        </p:grpSpPr>
        <p:pic>
          <p:nvPicPr>
            <p:cNvPr id="21511" name="Picture 3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8287" y="157162"/>
              <a:ext cx="6067425" cy="6543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1512" name="Group 7"/>
            <p:cNvGrpSpPr>
              <a:grpSpLocks/>
            </p:cNvGrpSpPr>
            <p:nvPr/>
          </p:nvGrpSpPr>
          <p:grpSpPr bwMode="auto">
            <a:xfrm>
              <a:off x="3148790" y="1124707"/>
              <a:ext cx="3076672" cy="4464220"/>
              <a:chOff x="3148790" y="1124707"/>
              <a:chExt cx="3076672" cy="4464220"/>
            </a:xfrm>
          </p:grpSpPr>
          <p:sp>
            <p:nvSpPr>
              <p:cNvPr id="21513" name="Flowchart: Connector 5"/>
              <p:cNvSpPr>
                <a:spLocks noChangeArrowheads="1"/>
              </p:cNvSpPr>
              <p:nvPr/>
            </p:nvSpPr>
            <p:spPr bwMode="auto">
              <a:xfrm>
                <a:off x="3392724" y="2223371"/>
                <a:ext cx="216024" cy="197480"/>
              </a:xfrm>
              <a:prstGeom prst="flowChartConnector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14" name="Flowchart: Connector 27"/>
              <p:cNvSpPr>
                <a:spLocks noChangeArrowheads="1"/>
              </p:cNvSpPr>
              <p:nvPr/>
            </p:nvSpPr>
            <p:spPr bwMode="auto">
              <a:xfrm>
                <a:off x="5388296" y="1925358"/>
                <a:ext cx="216024" cy="197480"/>
              </a:xfrm>
              <a:prstGeom prst="flowChartConnector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15" name="Flowchart: Connector 28"/>
              <p:cNvSpPr>
                <a:spLocks noChangeArrowheads="1"/>
              </p:cNvSpPr>
              <p:nvPr/>
            </p:nvSpPr>
            <p:spPr bwMode="auto">
              <a:xfrm>
                <a:off x="6009438" y="1124707"/>
                <a:ext cx="216024" cy="197480"/>
              </a:xfrm>
              <a:prstGeom prst="flowChartConnector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16" name="Flowchart: Connector 29"/>
              <p:cNvSpPr>
                <a:spLocks noChangeArrowheads="1"/>
              </p:cNvSpPr>
              <p:nvPr/>
            </p:nvSpPr>
            <p:spPr bwMode="auto">
              <a:xfrm>
                <a:off x="4929318" y="3794125"/>
                <a:ext cx="216024" cy="197480"/>
              </a:xfrm>
              <a:prstGeom prst="flowChartConnector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17" name="Flowchart: Connector 30"/>
              <p:cNvSpPr>
                <a:spLocks noChangeArrowheads="1"/>
              </p:cNvSpPr>
              <p:nvPr/>
            </p:nvSpPr>
            <p:spPr bwMode="auto">
              <a:xfrm>
                <a:off x="3148790" y="3945694"/>
                <a:ext cx="216024" cy="197480"/>
              </a:xfrm>
              <a:prstGeom prst="flowChartConnector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18" name="Flowchart: Connector 31"/>
              <p:cNvSpPr>
                <a:spLocks noChangeArrowheads="1"/>
              </p:cNvSpPr>
              <p:nvPr/>
            </p:nvSpPr>
            <p:spPr bwMode="auto">
              <a:xfrm>
                <a:off x="3148790" y="4545457"/>
                <a:ext cx="216024" cy="197480"/>
              </a:xfrm>
              <a:prstGeom prst="flowChartConnector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19" name="Flowchart: Connector 32"/>
              <p:cNvSpPr>
                <a:spLocks noChangeArrowheads="1"/>
              </p:cNvSpPr>
              <p:nvPr/>
            </p:nvSpPr>
            <p:spPr bwMode="auto">
              <a:xfrm>
                <a:off x="4355975" y="5391447"/>
                <a:ext cx="216024" cy="197480"/>
              </a:xfrm>
              <a:prstGeom prst="flowChartConnector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240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20" name="Flowchart: Connector 33"/>
              <p:cNvSpPr>
                <a:spLocks noChangeArrowheads="1"/>
              </p:cNvSpPr>
              <p:nvPr/>
            </p:nvSpPr>
            <p:spPr bwMode="auto">
              <a:xfrm>
                <a:off x="3703004" y="3528155"/>
                <a:ext cx="216024" cy="197480"/>
              </a:xfrm>
              <a:prstGeom prst="flowChartConnector">
                <a:avLst/>
              </a:prstGeom>
              <a:solidFill>
                <a:schemeClr val="accent2"/>
              </a:solidFill>
              <a:ln w="9525" algn="ctr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>
                <a:lvl1pPr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3200" b="1" i="1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</a:pPr>
                <a:endParaRPr lang="en-GB" altLang="en-US" sz="240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BFDFEDB-C107-CA43-8292-486CCBF8F2C3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60453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945DA-7055-4DB0-2038-8C344E450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1377"/>
            <a:ext cx="8229600" cy="857250"/>
          </a:xfrm>
        </p:spPr>
        <p:txBody>
          <a:bodyPr>
            <a:noAutofit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MENA-ARIN</a:t>
            </a:r>
            <a:br>
              <a:rPr lang="en-GB" sz="2800" b="1" dirty="0">
                <a:solidFill>
                  <a:schemeClr val="accent1"/>
                </a:solidFill>
              </a:rPr>
            </a:br>
            <a:r>
              <a:rPr lang="en-US" sz="2800" b="1" dirty="0">
                <a:solidFill>
                  <a:schemeClr val="accent1"/>
                </a:solidFill>
              </a:rPr>
              <a:t>(Middle East and North Africa ARIN)</a:t>
            </a:r>
            <a:endParaRPr lang="en-DE" sz="2800" b="1" dirty="0">
              <a:solidFill>
                <a:schemeClr val="accent1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C71B635-FF1D-F804-A2EE-73C54C58F8A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/>
          <a:stretch>
            <a:fillRect/>
          </a:stretch>
        </p:blipFill>
        <p:spPr>
          <a:xfrm>
            <a:off x="4134703" y="1063229"/>
            <a:ext cx="4911055" cy="200719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D29907-F114-A608-158F-99A2D1991B76}"/>
              </a:ext>
            </a:extLst>
          </p:cNvPr>
          <p:cNvSpPr txBox="1"/>
          <p:nvPr/>
        </p:nvSpPr>
        <p:spPr>
          <a:xfrm>
            <a:off x="457200" y="1209124"/>
            <a:ext cx="3623593" cy="3172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21 members</a:t>
            </a:r>
          </a:p>
          <a:p>
            <a:endParaRPr lang="en-GB" b="1" dirty="0"/>
          </a:p>
          <a:p>
            <a:r>
              <a:rPr lang="en-US" b="1" dirty="0"/>
              <a:t>Gulf Region:</a:t>
            </a:r>
            <a:r>
              <a:rPr lang="en-US" dirty="0"/>
              <a:t> </a:t>
            </a:r>
          </a:p>
          <a:p>
            <a:r>
              <a:rPr lang="en-US" sz="1200" dirty="0">
                <a:cs typeface="Arial" panose="020B0604020202020204" pitchFamily="34" charset="0"/>
              </a:rPr>
              <a:t>Bahrain, Kuwait, Oman, Qatar, Saudi Arabia (Permanent Secretariat), United Arab Emirates.</a:t>
            </a:r>
          </a:p>
          <a:p>
            <a:endParaRPr lang="en-US" sz="1200" b="1" dirty="0">
              <a:cs typeface="Arial" panose="020B0604020202020204" pitchFamily="34" charset="0"/>
            </a:endParaRPr>
          </a:p>
          <a:p>
            <a:r>
              <a:rPr lang="en-US" sz="1200" b="1" dirty="0">
                <a:cs typeface="Arial" panose="020B0604020202020204" pitchFamily="34" charset="0"/>
              </a:rPr>
              <a:t>Levant &amp; Iraq:</a:t>
            </a:r>
            <a:r>
              <a:rPr lang="en-US" sz="1200" dirty="0">
                <a:cs typeface="Arial" panose="020B0604020202020204" pitchFamily="34" charset="0"/>
              </a:rPr>
              <a:t> </a:t>
            </a:r>
          </a:p>
          <a:p>
            <a:r>
              <a:rPr lang="en-US" sz="1200" dirty="0">
                <a:cs typeface="Arial" panose="020B0604020202020204" pitchFamily="34" charset="0"/>
              </a:rPr>
              <a:t>Iraq, Jordan, Lebanon, Palestine, Syria.</a:t>
            </a:r>
          </a:p>
          <a:p>
            <a:endParaRPr lang="en-US" sz="1200" dirty="0">
              <a:cs typeface="Arial" panose="020B0604020202020204" pitchFamily="34" charset="0"/>
            </a:endParaRPr>
          </a:p>
          <a:p>
            <a:r>
              <a:rPr lang="en-US" sz="1200" b="1" dirty="0">
                <a:cs typeface="Arial" panose="020B0604020202020204" pitchFamily="34" charset="0"/>
              </a:rPr>
              <a:t>North Africa:</a:t>
            </a:r>
            <a:r>
              <a:rPr lang="en-US" sz="1200" dirty="0">
                <a:cs typeface="Arial" panose="020B0604020202020204" pitchFamily="34" charset="0"/>
              </a:rPr>
              <a:t> </a:t>
            </a:r>
          </a:p>
          <a:p>
            <a:r>
              <a:rPr lang="en-US" sz="1200" dirty="0">
                <a:cs typeface="Arial" panose="020B0604020202020204" pitchFamily="34" charset="0"/>
              </a:rPr>
              <a:t>Algeria, Egypt, Libya, Mauritania, Morocco, </a:t>
            </a:r>
          </a:p>
          <a:p>
            <a:r>
              <a:rPr lang="en-US" sz="1200" dirty="0">
                <a:cs typeface="Arial" panose="020B0604020202020204" pitchFamily="34" charset="0"/>
              </a:rPr>
              <a:t>Tunisia.</a:t>
            </a:r>
          </a:p>
          <a:p>
            <a:endParaRPr lang="en-US" sz="1200" dirty="0">
              <a:cs typeface="Arial" panose="020B0604020202020204" pitchFamily="34" charset="0"/>
            </a:endParaRPr>
          </a:p>
          <a:p>
            <a:r>
              <a:rPr lang="en-US" sz="1200" b="1" dirty="0">
                <a:cs typeface="Arial" panose="020B0604020202020204" pitchFamily="34" charset="0"/>
              </a:rPr>
              <a:t>East Africa &amp; Red Sea:</a:t>
            </a:r>
            <a:endParaRPr lang="en-US" sz="1200" dirty="0">
              <a:cs typeface="Arial" panose="020B0604020202020204" pitchFamily="34" charset="0"/>
            </a:endParaRPr>
          </a:p>
          <a:p>
            <a:r>
              <a:rPr lang="en-US" sz="1200" dirty="0">
                <a:cs typeface="Arial" panose="020B0604020202020204" pitchFamily="34" charset="0"/>
              </a:rPr>
              <a:t>Djibouti, Somalia, Sudan, Yemen.</a:t>
            </a:r>
          </a:p>
          <a:p>
            <a:endParaRPr lang="en-DE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FF810-6500-EEC1-8375-F058DA67B1E7}"/>
              </a:ext>
            </a:extLst>
          </p:cNvPr>
          <p:cNvSpPr txBox="1"/>
          <p:nvPr/>
        </p:nvSpPr>
        <p:spPr>
          <a:xfrm>
            <a:off x="4036462" y="3070427"/>
            <a:ext cx="4911055" cy="16318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000" b="1" dirty="0"/>
          </a:p>
          <a:p>
            <a:r>
              <a:rPr lang="en-US" sz="1000" b="1" dirty="0"/>
              <a:t>Permanent Secretariat:</a:t>
            </a:r>
            <a:r>
              <a:rPr lang="en-US" sz="1000" dirty="0"/>
              <a:t> The network's headquarters is hosted by the </a:t>
            </a:r>
            <a:r>
              <a:rPr lang="en-US" sz="1000" dirty="0">
                <a:hlinkClick r:id="rId3"/>
              </a:rPr>
              <a:t>Oversight and Anti-Corruption Authority (Nazaha)</a:t>
            </a:r>
            <a:r>
              <a:rPr lang="en-US" sz="1000" dirty="0"/>
              <a:t> in </a:t>
            </a:r>
            <a:r>
              <a:rPr lang="en-US" sz="1000" b="1" dirty="0"/>
              <a:t>Jeddah, Saudi Arabia</a:t>
            </a:r>
            <a:r>
              <a:rPr lang="en-US" sz="1000" dirty="0"/>
              <a:t>.</a:t>
            </a:r>
          </a:p>
          <a:p>
            <a:endParaRPr lang="en-US" sz="1000" dirty="0"/>
          </a:p>
          <a:p>
            <a:r>
              <a:rPr lang="en-US" sz="1200" b="1" dirty="0"/>
              <a:t>Email:</a:t>
            </a:r>
            <a:r>
              <a:rPr lang="en-US" sz="1200" dirty="0"/>
              <a:t> info@nazaha.gov.sa or 980@nazaha.gov.sa</a:t>
            </a:r>
          </a:p>
          <a:p>
            <a:r>
              <a:rPr lang="en-US" sz="1200" b="1" dirty="0"/>
              <a:t>International Phone:</a:t>
            </a:r>
            <a:r>
              <a:rPr lang="en-US" sz="1200" dirty="0"/>
              <a:t> +966 11 4420057 (Fax)</a:t>
            </a:r>
          </a:p>
          <a:p>
            <a:r>
              <a:rPr lang="en-US" sz="1200" b="1" dirty="0"/>
              <a:t>WhatsApp:</a:t>
            </a:r>
            <a:r>
              <a:rPr lang="en-US" sz="1200" dirty="0"/>
              <a:t> +966 539980980</a:t>
            </a:r>
          </a:p>
          <a:p>
            <a:endParaRPr lang="en-US" sz="1000" dirty="0"/>
          </a:p>
          <a:p>
            <a:endParaRPr lang="en-DE" dirty="0"/>
          </a:p>
        </p:txBody>
      </p:sp>
    </p:spTree>
    <p:extLst>
      <p:ext uri="{BB962C8B-B14F-4D97-AF65-F5344CB8AC3E}">
        <p14:creationId xmlns:p14="http://schemas.microsoft.com/office/powerpoint/2010/main" val="227171917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11760" y="205978"/>
            <a:ext cx="4374486" cy="691586"/>
          </a:xfrm>
        </p:spPr>
        <p:txBody>
          <a:bodyPr>
            <a:normAutofit fontScale="90000"/>
          </a:bodyPr>
          <a:lstStyle/>
          <a:p>
            <a:br>
              <a:rPr lang="en-US" sz="1800" dirty="0"/>
            </a:br>
            <a:endParaRPr lang="en-US" sz="2325" b="1" dirty="0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B513CDCF-4A21-593A-A157-FF84A94C2E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263785"/>
              </p:ext>
            </p:extLst>
          </p:nvPr>
        </p:nvGraphicFramePr>
        <p:xfrm>
          <a:off x="2411760" y="844096"/>
          <a:ext cx="5922775" cy="36938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r" defTabSz="3429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9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3429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3A06F86-9BCB-1543-B890-92FB3D46575E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5" name="Picture 4" descr="/var/folders/_z/24mpq4s938n3p2zcfjz1qfvr0000gn/T/com.microsoft.Word/Content.MSO/50917A51.tmp">
            <a:extLst>
              <a:ext uri="{FF2B5EF4-FFF2-40B4-BE49-F238E27FC236}">
                <a16:creationId xmlns:a16="http://schemas.microsoft.com/office/drawing/2014/main" id="{5F7E90F0-79E9-7A4F-1F26-9317317F896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15" y="897564"/>
            <a:ext cx="1286117" cy="1286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A logo for a company&#10;&#10;Description automatically generated">
            <a:extLst>
              <a:ext uri="{FF2B5EF4-FFF2-40B4-BE49-F238E27FC236}">
                <a16:creationId xmlns:a16="http://schemas.microsoft.com/office/drawing/2014/main" id="{185D467F-5210-AE06-9D64-AE46DF2F68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17715" y="2424449"/>
            <a:ext cx="1286117" cy="1821487"/>
          </a:xfrm>
          <a:prstGeom prst="rect">
            <a:avLst/>
          </a:prstGeom>
        </p:spPr>
      </p:pic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668620-D78B-0A7D-7D20-A7D6B32E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1B5A8AF-EA88-CF2C-79B5-8AFFD8AD52CF}"/>
              </a:ext>
            </a:extLst>
          </p:cNvPr>
          <p:cNvSpPr txBox="1"/>
          <p:nvPr/>
        </p:nvSpPr>
        <p:spPr>
          <a:xfrm>
            <a:off x="1640220" y="353177"/>
            <a:ext cx="6549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DE" sz="2800" b="1" dirty="0">
                <a:solidFill>
                  <a:schemeClr val="accent1"/>
                </a:solidFill>
                <a:latin typeface="+mj-lt"/>
              </a:rPr>
              <a:t>Asset Recovery Institutional Frameworks</a:t>
            </a:r>
          </a:p>
        </p:txBody>
      </p:sp>
    </p:spTree>
    <p:extLst>
      <p:ext uri="{BB962C8B-B14F-4D97-AF65-F5344CB8AC3E}">
        <p14:creationId xmlns:p14="http://schemas.microsoft.com/office/powerpoint/2010/main" val="42720598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F687-00DB-1EBD-624B-CDEA4DFB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A70A-9C95-F22F-3E42-3B913769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57" y="360848"/>
            <a:ext cx="9079843" cy="85725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2200" b="1" dirty="0"/>
              <a:t>Legal and Institutional Frameworks for Asset Recovery and Confiscation</a:t>
            </a:r>
            <a:br>
              <a:rPr lang="en-GB" sz="2000" b="1" dirty="0"/>
            </a:br>
            <a:r>
              <a:rPr lang="en-GB" sz="2000" b="1" dirty="0"/>
              <a:t>Comparative Approaches: EU and South Partner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9104-E03D-D304-FEE2-A97718B032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505558"/>
            <a:ext cx="8229600" cy="3394710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dirty="0">
                <a:latin typeface="+mn-lt"/>
              </a:rPr>
              <a:t>Asset recovery aims to </a:t>
            </a:r>
            <a:r>
              <a:rPr lang="en-GB" sz="1400" b="1" dirty="0">
                <a:latin typeface="+mn-lt"/>
              </a:rPr>
              <a:t>deprive criminals of the proceeds of crime</a:t>
            </a:r>
            <a:r>
              <a:rPr lang="en-GB" sz="1400" dirty="0">
                <a:latin typeface="+mn-lt"/>
              </a:rPr>
              <a:t> and disrupt criminal activities.</a:t>
            </a:r>
            <a:endParaRPr lang="en-US" sz="1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sz="1400" dirty="0">
                <a:latin typeface="+mn-lt"/>
              </a:rPr>
              <a:t>Although jurisdictions share this objective, the </a:t>
            </a:r>
            <a:r>
              <a:rPr lang="en-GB" sz="1400" b="1" dirty="0">
                <a:latin typeface="+mn-lt"/>
              </a:rPr>
              <a:t>legal and institutional frameworks supporting confiscation measures vary across regions</a:t>
            </a:r>
            <a:r>
              <a:rPr lang="en-GB" sz="1400" dirty="0">
                <a:latin typeface="+mn-lt"/>
              </a:rPr>
              <a:t>.</a:t>
            </a:r>
            <a:endParaRPr lang="en-US" sz="1400" dirty="0">
              <a:latin typeface="+mn-lt"/>
            </a:endParaRPr>
          </a:p>
          <a:p>
            <a:pPr>
              <a:lnSpc>
                <a:spcPct val="150000"/>
              </a:lnSpc>
            </a:pPr>
            <a:r>
              <a:rPr lang="en-GB" sz="1400" b="1" dirty="0">
                <a:latin typeface="+mn-lt"/>
              </a:rPr>
              <a:t>Understanding these frameworks is essential for:</a:t>
            </a:r>
            <a:endParaRPr lang="en-US" sz="1400" b="1" dirty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en-US" sz="1400" dirty="0">
                <a:latin typeface="+mn-lt"/>
              </a:rPr>
              <a:t>⚖️ </a:t>
            </a:r>
            <a:r>
              <a:rPr lang="en-GB" sz="1400" dirty="0">
                <a:latin typeface="+mn-lt"/>
              </a:rPr>
              <a:t>Effective Confiscation Proceedings</a:t>
            </a:r>
            <a:endParaRPr lang="en-US" sz="1400" dirty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en-US" sz="1400" dirty="0">
                <a:latin typeface="+mn-lt"/>
              </a:rPr>
              <a:t>🤝 </a:t>
            </a:r>
            <a:r>
              <a:rPr lang="en-GB" sz="1400" dirty="0">
                <a:latin typeface="+mn-lt"/>
              </a:rPr>
              <a:t>International Cooperation</a:t>
            </a:r>
            <a:endParaRPr lang="en-US" sz="1400" dirty="0">
              <a:latin typeface="+mn-lt"/>
            </a:endParaRPr>
          </a:p>
          <a:p>
            <a:pPr lvl="1">
              <a:lnSpc>
                <a:spcPct val="150000"/>
              </a:lnSpc>
            </a:pPr>
            <a:r>
              <a:rPr lang="en-GB" sz="1400" dirty="0">
                <a:latin typeface="+mn-lt"/>
              </a:rPr>
              <a:t>🌏 Cross-border Recovery of Criminal Assets</a:t>
            </a:r>
            <a:endParaRPr lang="en-US" sz="1400" dirty="0">
              <a:latin typeface="+mn-l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CA478D2-5B15-2A4C-8ADE-3BDCF7870A5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084" y="2994185"/>
            <a:ext cx="2046773" cy="135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49807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F687-00DB-1EBD-624B-CDEA4DFB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A70A-9C95-F22F-3E42-3B913769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9" y="205979"/>
            <a:ext cx="8479971" cy="857250"/>
          </a:xfrm>
        </p:spPr>
        <p:txBody>
          <a:bodyPr>
            <a:noAutofit/>
          </a:bodyPr>
          <a:lstStyle/>
          <a:p>
            <a:r>
              <a:rPr lang="en-GB" sz="2400" b="1" dirty="0"/>
              <a:t>International Legal Framework for Asset Recovery</a:t>
            </a:r>
            <a:endParaRPr lang="en-US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9104-E03D-D304-FEE2-A97718B032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57200" y="1128814"/>
            <a:ext cx="8229600" cy="3394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800" dirty="0">
                <a:latin typeface="+mn-lt"/>
              </a:rPr>
              <a:t>Asset recovery is supported by several key international instruments, including:</a:t>
            </a: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US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endParaRPr lang="en-GB" sz="1800" dirty="0">
              <a:latin typeface="+mn-lt"/>
            </a:endParaRPr>
          </a:p>
          <a:p>
            <a:pPr marL="0" indent="0">
              <a:buNone/>
            </a:pPr>
            <a:r>
              <a:rPr lang="en-GB" sz="1800" dirty="0">
                <a:latin typeface="+mn-lt"/>
              </a:rPr>
              <a:t>These instruments establish </a:t>
            </a:r>
            <a:r>
              <a:rPr lang="en-GB" sz="1800" b="1" dirty="0">
                <a:latin typeface="+mn-lt"/>
              </a:rPr>
              <a:t>global standards for freezing, seizure, confiscation, and international cooperation in asset recovery.</a:t>
            </a:r>
            <a:endParaRPr lang="en-US" sz="1800" dirty="0">
              <a:latin typeface="+mn-lt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3F36A5AF-BD7C-6F4F-A3D5-4319E8225D5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4546239"/>
              </p:ext>
            </p:extLst>
          </p:nvPr>
        </p:nvGraphicFramePr>
        <p:xfrm>
          <a:off x="175603" y="1587239"/>
          <a:ext cx="8792791" cy="2286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521894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ACF687-00DB-1EBD-624B-CDEA4DFBE4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FA70A-9C95-F22F-3E42-3B913769C1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829" y="205979"/>
            <a:ext cx="8479971" cy="857250"/>
          </a:xfrm>
        </p:spPr>
        <p:txBody>
          <a:bodyPr>
            <a:noAutofit/>
          </a:bodyPr>
          <a:lstStyle/>
          <a:p>
            <a:r>
              <a:rPr lang="en-GB" sz="2400" b="1" dirty="0"/>
              <a:t>Sources of Asset Recovery Law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0F9104-E03D-D304-FEE2-A97718B032A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35020" y="1342823"/>
            <a:ext cx="8229600" cy="33947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b="1" dirty="0">
                <a:latin typeface="+mn-lt"/>
              </a:rPr>
              <a:t>Domestic asset recovery systems generally rely on multiple legal sources:</a:t>
            </a:r>
          </a:p>
          <a:p>
            <a:r>
              <a:rPr lang="en-GB" sz="1600" b="1" dirty="0">
                <a:latin typeface="+mn-lt"/>
              </a:rPr>
              <a:t>Criminal legislation</a:t>
            </a:r>
            <a:r>
              <a:rPr lang="en-GB" sz="1600" dirty="0">
                <a:latin typeface="+mn-lt"/>
              </a:rPr>
              <a:t>, providing general rules for confiscation of proceeds and instrumentalities of crime</a:t>
            </a:r>
          </a:p>
          <a:p>
            <a:r>
              <a:rPr lang="en-GB" sz="1600" b="1" dirty="0">
                <a:latin typeface="+mn-lt"/>
              </a:rPr>
              <a:t>Specialised legislation</a:t>
            </a:r>
            <a:r>
              <a:rPr lang="en-GB" sz="1600" dirty="0">
                <a:latin typeface="+mn-lt"/>
              </a:rPr>
              <a:t>, addressing offences such as money laundering, corruption, terrorism, or cybercrime</a:t>
            </a:r>
          </a:p>
          <a:p>
            <a:r>
              <a:rPr lang="en-GB" sz="1600" b="1" dirty="0">
                <a:latin typeface="+mn-lt"/>
              </a:rPr>
              <a:t>Regional legal instruments</a:t>
            </a:r>
            <a:r>
              <a:rPr lang="en-GB" sz="1600" dirty="0">
                <a:latin typeface="+mn-lt"/>
              </a:rPr>
              <a:t>, facilitating cooperation between neighbouring jurisdictions</a:t>
            </a:r>
          </a:p>
          <a:p>
            <a:r>
              <a:rPr lang="en-GB" sz="1600" b="1" dirty="0">
                <a:latin typeface="+mn-lt"/>
              </a:rPr>
              <a:t>Procedural rules</a:t>
            </a:r>
            <a:r>
              <a:rPr lang="en-GB" sz="1600" dirty="0">
                <a:latin typeface="+mn-lt"/>
              </a:rPr>
              <a:t>, governing seizure, freezing, and confiscation measures</a:t>
            </a:r>
          </a:p>
          <a:p>
            <a:pPr marL="0" indent="0">
              <a:buNone/>
            </a:pPr>
            <a:r>
              <a:rPr lang="en-GB" sz="1600" dirty="0">
                <a:latin typeface="+mn-lt"/>
              </a:rPr>
              <a:t>Together, these sources form the</a:t>
            </a:r>
            <a:r>
              <a:rPr lang="en-GB" sz="1600" b="1" dirty="0">
                <a:latin typeface="+mn-lt"/>
              </a:rPr>
              <a:t> legal basis for asset recovery proceedings at the national level.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D50951-A56C-834C-94F8-88F690E997C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628" y="1063229"/>
            <a:ext cx="4078371" cy="3546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6290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pening slide (1)">
  <a:themeElements>
    <a:clrScheme name="Eurojust">
      <a:dk1>
        <a:srgbClr val="2B4754"/>
      </a:dk1>
      <a:lt1>
        <a:sysClr val="window" lastClr="FFFFFF"/>
      </a:lt1>
      <a:dk2>
        <a:srgbClr val="000000"/>
      </a:dk2>
      <a:lt2>
        <a:srgbClr val="EFF2E5"/>
      </a:lt2>
      <a:accent1>
        <a:srgbClr val="2B4754"/>
      </a:accent1>
      <a:accent2>
        <a:srgbClr val="C18172"/>
      </a:accent2>
      <a:accent3>
        <a:srgbClr val="ADA634"/>
      </a:accent3>
      <a:accent4>
        <a:srgbClr val="8E6969"/>
      </a:accent4>
      <a:accent5>
        <a:srgbClr val="466570"/>
      </a:accent5>
      <a:accent6>
        <a:srgbClr val="C1BFBC"/>
      </a:accent6>
      <a:hlink>
        <a:srgbClr val="155773"/>
      </a:hlink>
      <a:folHlink>
        <a:srgbClr val="800080"/>
      </a:folHlink>
    </a:clrScheme>
    <a:fontScheme name="Eurojust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4998646-4D60-427F-8701-ADD0D1F7D40A}" vid="{719CC6FC-145F-4255-82BD-1F312D1E63F6}"/>
    </a:ext>
  </a:extLst>
</a:theme>
</file>

<file path=ppt/theme/theme2.xml><?xml version="1.0" encoding="utf-8"?>
<a:theme xmlns:a="http://schemas.openxmlformats.org/drawingml/2006/main" name="Opening slide (2)">
  <a:themeElements>
    <a:clrScheme name="Eurojust">
      <a:dk1>
        <a:srgbClr val="2B4754"/>
      </a:dk1>
      <a:lt1>
        <a:sysClr val="window" lastClr="FFFFFF"/>
      </a:lt1>
      <a:dk2>
        <a:srgbClr val="000000"/>
      </a:dk2>
      <a:lt2>
        <a:srgbClr val="EFF2E5"/>
      </a:lt2>
      <a:accent1>
        <a:srgbClr val="2B4754"/>
      </a:accent1>
      <a:accent2>
        <a:srgbClr val="C18172"/>
      </a:accent2>
      <a:accent3>
        <a:srgbClr val="ADA634"/>
      </a:accent3>
      <a:accent4>
        <a:srgbClr val="8E6969"/>
      </a:accent4>
      <a:accent5>
        <a:srgbClr val="466570"/>
      </a:accent5>
      <a:accent6>
        <a:srgbClr val="C1BFBC"/>
      </a:accent6>
      <a:hlink>
        <a:srgbClr val="155773"/>
      </a:hlink>
      <a:folHlink>
        <a:srgbClr val="800080"/>
      </a:folHlink>
    </a:clrScheme>
    <a:fontScheme name="Eurojust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4998646-4D60-427F-8701-ADD0D1F7D40A}" vid="{7FA1ED37-AD8E-4A70-A14F-4F12AAE50723}"/>
    </a:ext>
  </a:extLst>
</a:theme>
</file>

<file path=ppt/theme/theme3.xml><?xml version="1.0" encoding="utf-8"?>
<a:theme xmlns:a="http://schemas.openxmlformats.org/drawingml/2006/main" name="Transition slide">
  <a:themeElements>
    <a:clrScheme name="Eurojust">
      <a:dk1>
        <a:srgbClr val="2B4754"/>
      </a:dk1>
      <a:lt1>
        <a:sysClr val="window" lastClr="FFFFFF"/>
      </a:lt1>
      <a:dk2>
        <a:srgbClr val="000000"/>
      </a:dk2>
      <a:lt2>
        <a:srgbClr val="EFF2E5"/>
      </a:lt2>
      <a:accent1>
        <a:srgbClr val="2B4754"/>
      </a:accent1>
      <a:accent2>
        <a:srgbClr val="C18172"/>
      </a:accent2>
      <a:accent3>
        <a:srgbClr val="ADA634"/>
      </a:accent3>
      <a:accent4>
        <a:srgbClr val="8E6969"/>
      </a:accent4>
      <a:accent5>
        <a:srgbClr val="466570"/>
      </a:accent5>
      <a:accent6>
        <a:srgbClr val="C1BFBC"/>
      </a:accent6>
      <a:hlink>
        <a:srgbClr val="155773"/>
      </a:hlink>
      <a:folHlink>
        <a:srgbClr val="800080"/>
      </a:folHlink>
    </a:clrScheme>
    <a:fontScheme name="Eurojust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4998646-4D60-427F-8701-ADD0D1F7D40A}" vid="{A9F9C19A-F594-444A-A44B-C3F81740724F}"/>
    </a:ext>
  </a:extLst>
</a:theme>
</file>

<file path=ppt/theme/theme4.xml><?xml version="1.0" encoding="utf-8"?>
<a:theme xmlns:a="http://schemas.openxmlformats.org/drawingml/2006/main" name="IPCA Presentation 16:9 Light - Content">
  <a:themeElements>
    <a:clrScheme name="Eurojust">
      <a:dk1>
        <a:srgbClr val="2B4754"/>
      </a:dk1>
      <a:lt1>
        <a:sysClr val="window" lastClr="FFFFFF"/>
      </a:lt1>
      <a:dk2>
        <a:srgbClr val="000000"/>
      </a:dk2>
      <a:lt2>
        <a:srgbClr val="EFF2E5"/>
      </a:lt2>
      <a:accent1>
        <a:srgbClr val="2B4754"/>
      </a:accent1>
      <a:accent2>
        <a:srgbClr val="C18172"/>
      </a:accent2>
      <a:accent3>
        <a:srgbClr val="ADA634"/>
      </a:accent3>
      <a:accent4>
        <a:srgbClr val="8E6969"/>
      </a:accent4>
      <a:accent5>
        <a:srgbClr val="466570"/>
      </a:accent5>
      <a:accent6>
        <a:srgbClr val="C1BFBC"/>
      </a:accent6>
      <a:hlink>
        <a:srgbClr val="155773"/>
      </a:hlink>
      <a:folHlink>
        <a:srgbClr val="800080"/>
      </a:folHlink>
    </a:clrScheme>
    <a:fontScheme name="Eurojust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4998646-4D60-427F-8701-ADD0D1F7D40A}" vid="{909A55D8-FC07-4BE6-8369-A8703FF70DC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Opening slide (1)</Template>
  <TotalTime>2704</TotalTime>
  <Words>3342</Words>
  <Application>Microsoft Macintosh PowerPoint</Application>
  <PresentationFormat>On-screen Show (16:9)</PresentationFormat>
  <Paragraphs>830</Paragraphs>
  <Slides>63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63</vt:i4>
      </vt:variant>
    </vt:vector>
  </HeadingPairs>
  <TitlesOfParts>
    <vt:vector size="78" baseType="lpstr">
      <vt:lpstr>Arial</vt:lpstr>
      <vt:lpstr>Calibri</vt:lpstr>
      <vt:lpstr>Cambria</vt:lpstr>
      <vt:lpstr>Open Sans</vt:lpstr>
      <vt:lpstr>Plus Jakarta Sans</vt:lpstr>
      <vt:lpstr>Plus Jakarta Sans ExtraBold</vt:lpstr>
      <vt:lpstr>Symbol</vt:lpstr>
      <vt:lpstr>Times New Roman</vt:lpstr>
      <vt:lpstr>Verdana</vt:lpstr>
      <vt:lpstr>Wingdings</vt:lpstr>
      <vt:lpstr>Wingdings 3</vt:lpstr>
      <vt:lpstr>Opening slide (1)</vt:lpstr>
      <vt:lpstr>Opening slide (2)</vt:lpstr>
      <vt:lpstr>Transition slide</vt:lpstr>
      <vt:lpstr>IPCA Presentation 16:9 Light - Content</vt:lpstr>
      <vt:lpstr>Joint Training Asset Recovery: recent developments and best practices in asset recovery and the management of physical and digital assets in the  Euro-Mediterranean region </vt:lpstr>
      <vt:lpstr>Training Objectives</vt:lpstr>
      <vt:lpstr>Training Overview</vt:lpstr>
      <vt:lpstr>PowerPoint Presentation</vt:lpstr>
      <vt:lpstr>The Asset Recovery Process</vt:lpstr>
      <vt:lpstr> Legal and Institutional Frameworks for Asset Recovery and Confiscation Comparative Approaches: EU and South Partner Countries  Session 1</vt:lpstr>
      <vt:lpstr>Legal and Institutional Frameworks for Asset Recovery and Confiscation Comparative Approaches: EU and South Partner Countries</vt:lpstr>
      <vt:lpstr>International Legal Framework for Asset Recovery</vt:lpstr>
      <vt:lpstr>Sources of Asset Recovery Law</vt:lpstr>
      <vt:lpstr>Regional Legal Framework for Asset Recovery</vt:lpstr>
      <vt:lpstr>National Legal Framework for Asset Recovery</vt:lpstr>
      <vt:lpstr>Institutional Frameworks Supporting Asset Recovery</vt:lpstr>
      <vt:lpstr>Comparative Perspective</vt:lpstr>
      <vt:lpstr>Emerging Challenges in Asset Recovery</vt:lpstr>
      <vt:lpstr>Alternative Approaches to Targeting Criminal Wealth:  Non-Conviction Based Confiscation</vt:lpstr>
      <vt:lpstr>NCB Confiscation Typologies</vt:lpstr>
      <vt:lpstr>Presenting Electronic Evidence in Asset Recovery Proceedings Practical Guidance for Prosecutors and Judges</vt:lpstr>
      <vt:lpstr>Presenting Electronic Evidence in Asset Recovery Proceedings</vt:lpstr>
      <vt:lpstr>Why Electronic Evidence Matters in Asset Recovery</vt:lpstr>
      <vt:lpstr>What is Electronic Evidence?</vt:lpstr>
      <vt:lpstr>Key Characteristics of Electronic Evidence</vt:lpstr>
      <vt:lpstr>Sources of Electronic Evidence in Asset Recovery Cases</vt:lpstr>
      <vt:lpstr>Lifecycle of Electronic Evidence</vt:lpstr>
      <vt:lpstr>Admissibility Principles for Electronic Evidence</vt:lpstr>
      <vt:lpstr>Questions Judges Often Ask</vt:lpstr>
      <vt:lpstr>Questions Judges Often Ask</vt:lpstr>
      <vt:lpstr>From Electronic Evidence to Cryptocurrency Evidence</vt:lpstr>
      <vt:lpstr>Types of Cryptocurrency Electronic Evidence</vt:lpstr>
      <vt:lpstr>What Blockchain Evidence Can Show?</vt:lpstr>
      <vt:lpstr>What Blockchain Evidence Cannot Prove Alone</vt:lpstr>
      <vt:lpstr>Example: Blockchain Transaction Flow</vt:lpstr>
      <vt:lpstr>Example: Blockchain Transaction Flow</vt:lpstr>
      <vt:lpstr>Typical Cryptocurrency Laundering Typology</vt:lpstr>
      <vt:lpstr>Linking a Suspect to a Cryptocurrency Wallet</vt:lpstr>
      <vt:lpstr>Presenting Cryptocurrency Evidence in Court</vt:lpstr>
      <vt:lpstr>Exercise</vt:lpstr>
      <vt:lpstr>Interactive Mini Case Exercise</vt:lpstr>
      <vt:lpstr>Five Legal Questions Judges Should Ask in Crypto Asset Recovery Cases</vt:lpstr>
      <vt:lpstr>Key Takeaways</vt:lpstr>
      <vt:lpstr>From Electronic Evidence to Asset Recovery Decisions</vt:lpstr>
      <vt:lpstr>Introduction to international cooperation in Asset Recovery  Session 6</vt:lpstr>
      <vt:lpstr>Legal Bases for International Cooperation in Asset Recovery</vt:lpstr>
      <vt:lpstr>International Cooperation in Asset Recovery</vt:lpstr>
      <vt:lpstr>Legal Bases for International Cooperation</vt:lpstr>
      <vt:lpstr>Multilateral Agreements</vt:lpstr>
      <vt:lpstr>Regional Instruments</vt:lpstr>
      <vt:lpstr>Bilateral Agreements</vt:lpstr>
      <vt:lpstr>Cooperation in the Absence of Treaties</vt:lpstr>
      <vt:lpstr>National Legal Frameworks</vt:lpstr>
      <vt:lpstr>Formal and Informal Cooperation</vt:lpstr>
      <vt:lpstr>Practical Challenges</vt:lpstr>
      <vt:lpstr>Key Takeaways</vt:lpstr>
      <vt:lpstr>Regional and International Cooperation Networks &amp; Mechanisms</vt:lpstr>
      <vt:lpstr>PowerPoint Presentation</vt:lpstr>
      <vt:lpstr>PowerPoint Presentation</vt:lpstr>
      <vt:lpstr>24 Members of RRAG (Red de Recuperación de Activos de GAFILAT) Latin-America</vt:lpstr>
      <vt:lpstr>31 ARIN-AP Members (Asia Pacific)</vt:lpstr>
      <vt:lpstr>17 ARIN-WA (Western Africa) Members </vt:lpstr>
      <vt:lpstr>PowerPoint Presentation</vt:lpstr>
      <vt:lpstr>Asset Recovery Inter-agency Network West and Central Asia (ARIN-WCA) 8 Members</vt:lpstr>
      <vt:lpstr>ARIN-EA (East Africa) 8 members</vt:lpstr>
      <vt:lpstr>MENA-ARIN (Middle East and North Africa ARIN)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Asset Recovery: recent developments and best practices in asset recovery and the management of physical and digital assets in the  Euro-Mediterranean region </dc:title>
  <dc:creator>Jill Thomas</dc:creator>
  <cp:lastModifiedBy>Jill Thomas</cp:lastModifiedBy>
  <cp:revision>92</cp:revision>
  <cp:lastPrinted>2019-02-08T12:33:26Z</cp:lastPrinted>
  <dcterms:created xsi:type="dcterms:W3CDTF">2026-03-13T09:55:45Z</dcterms:created>
  <dcterms:modified xsi:type="dcterms:W3CDTF">2026-04-06T19:29:52Z</dcterms:modified>
</cp:coreProperties>
</file>